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90" r:id="rId28"/>
    <p:sldId id="282" r:id="rId29"/>
    <p:sldId id="283" r:id="rId30"/>
    <p:sldId id="284" r:id="rId31"/>
    <p:sldId id="285" r:id="rId32"/>
    <p:sldId id="286" r:id="rId33"/>
    <p:sldId id="289" r:id="rId34"/>
    <p:sldId id="288" r:id="rId35"/>
    <p:sldId id="295" r:id="rId36"/>
    <p:sldId id="306" r:id="rId37"/>
    <p:sldId id="291" r:id="rId38"/>
    <p:sldId id="296" r:id="rId39"/>
    <p:sldId id="297" r:id="rId40"/>
    <p:sldId id="298" r:id="rId41"/>
    <p:sldId id="307" r:id="rId42"/>
    <p:sldId id="292" r:id="rId43"/>
    <p:sldId id="293" r:id="rId44"/>
    <p:sldId id="299" r:id="rId45"/>
    <p:sldId id="305" r:id="rId46"/>
    <p:sldId id="294" r:id="rId47"/>
    <p:sldId id="301" r:id="rId48"/>
    <p:sldId id="303" r:id="rId49"/>
    <p:sldId id="302" r:id="rId50"/>
    <p:sldId id="308" r:id="rId51"/>
    <p:sldId id="300" r:id="rId52"/>
    <p:sldId id="287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FFCC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-965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3CE47-6CB2-45D3-9BB5-484BB8E6DB71}" type="datetimeFigureOut">
              <a:rPr lang="ko-KR" altLang="en-US" smtClean="0"/>
              <a:t>2016-08-24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64CBED-EC80-4501-ABFA-9A3C9029A5A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dirty="0" smtClean="0">
                <a:latin typeface="a옛날목욕탕L" pitchFamily="18" charset="-127"/>
                <a:ea typeface="a옛날목욕탕L" pitchFamily="18" charset="-127"/>
              </a:rPr>
              <a:t>When you text message, you can put your text using only one finger.</a:t>
            </a:r>
          </a:p>
          <a:p>
            <a:r>
              <a:rPr lang="en-US" altLang="ko-KR" sz="1200" dirty="0" smtClean="0">
                <a:latin typeface="a옛날목욕탕L" pitchFamily="18" charset="-127"/>
                <a:ea typeface="a옛날목욕탕L" pitchFamily="18" charset="-127"/>
              </a:rPr>
              <a:t>You can do multi-touch using only one finger.</a:t>
            </a:r>
          </a:p>
          <a:p>
            <a:r>
              <a:rPr lang="en-US" altLang="ko-KR" sz="1200" dirty="0" smtClean="0">
                <a:latin typeface="a옛날목욕탕L" pitchFamily="18" charset="-127"/>
                <a:ea typeface="a옛날목욕탕L" pitchFamily="18" charset="-127"/>
              </a:rPr>
              <a:t>He got 0.5 billion from </a:t>
            </a:r>
            <a:r>
              <a:rPr lang="ko-KR" altLang="en-US" sz="1200" dirty="0" smtClean="0">
                <a:latin typeface="a옛날목욕탕L" pitchFamily="18" charset="-127"/>
                <a:ea typeface="a옛날목욕탕L" pitchFamily="18" charset="-127"/>
              </a:rPr>
              <a:t>㈜</a:t>
            </a:r>
            <a:r>
              <a:rPr lang="ko-KR" altLang="en-US" sz="1200" dirty="0" err="1" smtClean="0">
                <a:latin typeface="a옛날목욕탕L" pitchFamily="18" charset="-127"/>
                <a:ea typeface="a옛날목욕탕L" pitchFamily="18" charset="-127"/>
              </a:rPr>
              <a:t>빅트로닉스</a:t>
            </a:r>
            <a:r>
              <a:rPr lang="ko-KR" altLang="en-US" sz="1200" dirty="0" smtClean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200" dirty="0" smtClean="0">
                <a:latin typeface="a옛날목욕탕L" pitchFamily="18" charset="-127"/>
                <a:ea typeface="a옛날목욕탕L" pitchFamily="18" charset="-127"/>
              </a:rPr>
              <a:t>who is manufacturing company.</a:t>
            </a:r>
            <a:endParaRPr lang="ko-KR" altLang="en-US" sz="1200" dirty="0" smtClean="0">
              <a:latin typeface="a옛날목욕탕L" pitchFamily="18" charset="-127"/>
              <a:ea typeface="a옛날목욕탕L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64CBED-EC80-4501-ABFA-9A3C9029A5A3}" type="slidenum">
              <a:rPr lang="ko-KR" altLang="en-US" smtClean="0"/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9912-0538-4073-8730-C2503055A3AE}" type="datetimeFigureOut">
              <a:rPr lang="en-GB" smtClean="0"/>
              <a:pPr/>
              <a:t>24/08/2016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67AB-DAB9-4687-8E36-2407C3B7EAB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514938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9912-0538-4073-8730-C2503055A3AE}" type="datetimeFigureOut">
              <a:rPr lang="en-GB" smtClean="0"/>
              <a:pPr/>
              <a:t>24/08/2016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67AB-DAB9-4687-8E36-2407C3B7EAB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449866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9912-0538-4073-8730-C2503055A3AE}" type="datetimeFigureOut">
              <a:rPr lang="en-GB" smtClean="0"/>
              <a:pPr/>
              <a:t>24/08/2016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67AB-DAB9-4687-8E36-2407C3B7EAB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43711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9912-0538-4073-8730-C2503055A3AE}" type="datetimeFigureOut">
              <a:rPr lang="en-GB" smtClean="0"/>
              <a:pPr/>
              <a:t>24/08/2016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67AB-DAB9-4687-8E36-2407C3B7EAB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833251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9912-0538-4073-8730-C2503055A3AE}" type="datetimeFigureOut">
              <a:rPr lang="en-GB" smtClean="0"/>
              <a:pPr/>
              <a:t>24/08/2016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67AB-DAB9-4687-8E36-2407C3B7EAB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849823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9912-0538-4073-8730-C2503055A3AE}" type="datetimeFigureOut">
              <a:rPr lang="en-GB" smtClean="0"/>
              <a:pPr/>
              <a:t>24/08/2016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67AB-DAB9-4687-8E36-2407C3B7EAB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912036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9912-0538-4073-8730-C2503055A3AE}" type="datetimeFigureOut">
              <a:rPr lang="en-GB" smtClean="0"/>
              <a:pPr/>
              <a:t>24/08/2016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67AB-DAB9-4687-8E36-2407C3B7EAB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20318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9912-0538-4073-8730-C2503055A3AE}" type="datetimeFigureOut">
              <a:rPr lang="en-GB" smtClean="0"/>
              <a:pPr/>
              <a:t>24/08/2016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67AB-DAB9-4687-8E36-2407C3B7EAB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749648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9912-0538-4073-8730-C2503055A3AE}" type="datetimeFigureOut">
              <a:rPr lang="en-GB" smtClean="0"/>
              <a:pPr/>
              <a:t>24/08/2016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67AB-DAB9-4687-8E36-2407C3B7EAB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198053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9912-0538-4073-8730-C2503055A3AE}" type="datetimeFigureOut">
              <a:rPr lang="en-GB" smtClean="0"/>
              <a:pPr/>
              <a:t>24/08/2016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67AB-DAB9-4687-8E36-2407C3B7EAB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330027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9912-0538-4073-8730-C2503055A3AE}" type="datetimeFigureOut">
              <a:rPr lang="en-GB" smtClean="0"/>
              <a:pPr/>
              <a:t>24/08/2016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867AB-DAB9-4687-8E36-2407C3B7EAB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78023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09912-0538-4073-8730-C2503055A3AE}" type="datetimeFigureOut">
              <a:rPr lang="en-GB" smtClean="0"/>
              <a:pPr/>
              <a:t>24/08/2016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867AB-DAB9-4687-8E36-2407C3B7EAB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50643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7243" y="0"/>
            <a:ext cx="9151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244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6458"/>
            <a:ext cx="9135406" cy="68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6957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172"/>
            <a:ext cx="9150906" cy="68528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6599" y="1839789"/>
            <a:ext cx="8430802" cy="5239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8179" y="3335808"/>
            <a:ext cx="7287642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013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7740"/>
            <a:ext cx="9133702" cy="686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078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1569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8108634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8423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06351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5428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526634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52950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7061" y="13637"/>
            <a:ext cx="9128211" cy="10508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46553" y="1064515"/>
            <a:ext cx="6164598" cy="57934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7063" y="1064514"/>
            <a:ext cx="3020889" cy="57934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0711" y="1687356"/>
            <a:ext cx="3018142" cy="19565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643959"/>
            <a:ext cx="2946553" cy="1965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74801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96296E-6 L -1.11111E-6 -0.285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3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8547" y="300862"/>
            <a:ext cx="8106906" cy="23530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8599" y="2688762"/>
            <a:ext cx="7706801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348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44917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18351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4208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91204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0176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629933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5"/>
          <p:cNvGrpSpPr/>
          <p:nvPr/>
        </p:nvGrpSpPr>
        <p:grpSpPr>
          <a:xfrm>
            <a:off x="-1188290" y="6300792"/>
            <a:ext cx="12041683" cy="576064"/>
            <a:chOff x="-1188290" y="6291267"/>
            <a:chExt cx="12041683" cy="576064"/>
          </a:xfrm>
        </p:grpSpPr>
        <p:pic>
          <p:nvPicPr>
            <p:cNvPr id="3" name="Picture 2" descr="D:\worldfriends_IT_lecture\korea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188290" y="6319292"/>
              <a:ext cx="6048322" cy="538708"/>
            </a:xfrm>
            <a:prstGeom prst="rect">
              <a:avLst/>
            </a:prstGeom>
            <a:noFill/>
          </p:spPr>
        </p:pic>
        <p:pic>
          <p:nvPicPr>
            <p:cNvPr id="4" name="Picture 3" descr="D:\worldfriends_IT_lecture\uzbe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0032" y="6291267"/>
              <a:ext cx="5993361" cy="576064"/>
            </a:xfrm>
            <a:prstGeom prst="rect">
              <a:avLst/>
            </a:prstGeom>
            <a:noFill/>
          </p:spPr>
        </p:pic>
      </p:grpSp>
      <p:sp>
        <p:nvSpPr>
          <p:cNvPr id="5" name="제목 1"/>
          <p:cNvSpPr txBox="1">
            <a:spLocks/>
          </p:cNvSpPr>
          <p:nvPr/>
        </p:nvSpPr>
        <p:spPr>
          <a:xfrm>
            <a:off x="-1016" y="144421"/>
            <a:ext cx="9145016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What is API?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997339"/>
            <a:ext cx="3044696" cy="5412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93098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55166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2050"/>
            <a:ext cx="9159516" cy="684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4114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5705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87128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1619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/>
          <p:cNvSpPr txBox="1">
            <a:spLocks/>
          </p:cNvSpPr>
          <p:nvPr/>
        </p:nvSpPr>
        <p:spPr>
          <a:xfrm>
            <a:off x="-1016" y="2924944"/>
            <a:ext cx="9145016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Creativity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3142591" y="2972569"/>
            <a:ext cx="360041" cy="864096"/>
            <a:chOff x="2915815" y="2708920"/>
            <a:chExt cx="360041" cy="1298376"/>
          </a:xfrm>
          <a:solidFill>
            <a:schemeClr val="tx1"/>
          </a:solidFill>
        </p:grpSpPr>
        <p:sp>
          <p:nvSpPr>
            <p:cNvPr id="19" name="순서도: 처리 18"/>
            <p:cNvSpPr/>
            <p:nvPr/>
          </p:nvSpPr>
          <p:spPr>
            <a:xfrm>
              <a:off x="2915816" y="2708920"/>
              <a:ext cx="360040" cy="17425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순서도: 처리 19"/>
            <p:cNvSpPr/>
            <p:nvPr/>
          </p:nvSpPr>
          <p:spPr>
            <a:xfrm>
              <a:off x="2915815" y="2708920"/>
              <a:ext cx="132861" cy="1296144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순서도: 처리 20"/>
            <p:cNvSpPr/>
            <p:nvPr/>
          </p:nvSpPr>
          <p:spPr>
            <a:xfrm>
              <a:off x="2915816" y="3832525"/>
              <a:ext cx="360040" cy="174771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1"/>
          <p:cNvGrpSpPr/>
          <p:nvPr/>
        </p:nvGrpSpPr>
        <p:grpSpPr>
          <a:xfrm flipH="1">
            <a:off x="5700962" y="2972569"/>
            <a:ext cx="360040" cy="864096"/>
            <a:chOff x="2915815" y="2708920"/>
            <a:chExt cx="360041" cy="1298376"/>
          </a:xfrm>
          <a:solidFill>
            <a:schemeClr val="tx1"/>
          </a:solidFill>
        </p:grpSpPr>
        <p:sp>
          <p:nvSpPr>
            <p:cNvPr id="23" name="순서도: 처리 22"/>
            <p:cNvSpPr/>
            <p:nvPr/>
          </p:nvSpPr>
          <p:spPr>
            <a:xfrm>
              <a:off x="2915816" y="2708920"/>
              <a:ext cx="360040" cy="17425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처리 23"/>
            <p:cNvSpPr/>
            <p:nvPr/>
          </p:nvSpPr>
          <p:spPr>
            <a:xfrm>
              <a:off x="2915815" y="2708920"/>
              <a:ext cx="132861" cy="1296144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순서도: 처리 24"/>
            <p:cNvSpPr/>
            <p:nvPr/>
          </p:nvSpPr>
          <p:spPr>
            <a:xfrm>
              <a:off x="2915816" y="3832525"/>
              <a:ext cx="360040" cy="174771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15"/>
          <p:cNvGrpSpPr/>
          <p:nvPr/>
        </p:nvGrpSpPr>
        <p:grpSpPr>
          <a:xfrm>
            <a:off x="-1188290" y="6300792"/>
            <a:ext cx="12041683" cy="576064"/>
            <a:chOff x="-1188290" y="6291267"/>
            <a:chExt cx="12041683" cy="576064"/>
          </a:xfrm>
        </p:grpSpPr>
        <p:pic>
          <p:nvPicPr>
            <p:cNvPr id="26" name="Picture 2" descr="D:\worldfriends_IT_lecture\korea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188290" y="6319292"/>
              <a:ext cx="6048322" cy="538708"/>
            </a:xfrm>
            <a:prstGeom prst="rect">
              <a:avLst/>
            </a:prstGeom>
            <a:noFill/>
          </p:spPr>
        </p:pic>
        <p:pic>
          <p:nvPicPr>
            <p:cNvPr id="27" name="Picture 3" descr="D:\worldfriends_IT_lecture\uzbe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0032" y="6291267"/>
              <a:ext cx="5993361" cy="57606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5"/>
          <p:cNvGrpSpPr/>
          <p:nvPr/>
        </p:nvGrpSpPr>
        <p:grpSpPr>
          <a:xfrm>
            <a:off x="-1188290" y="6300792"/>
            <a:ext cx="12041683" cy="576064"/>
            <a:chOff x="-1188290" y="6291267"/>
            <a:chExt cx="12041683" cy="576064"/>
          </a:xfrm>
        </p:grpSpPr>
        <p:pic>
          <p:nvPicPr>
            <p:cNvPr id="3" name="Picture 2" descr="D:\worldfriends_IT_lecture\korea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188290" y="6319292"/>
              <a:ext cx="6048322" cy="538708"/>
            </a:xfrm>
            <a:prstGeom prst="rect">
              <a:avLst/>
            </a:prstGeom>
            <a:noFill/>
          </p:spPr>
        </p:pic>
        <p:pic>
          <p:nvPicPr>
            <p:cNvPr id="4" name="Picture 3" descr="D:\worldfriends_IT_lecture\uzbe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0032" y="6291267"/>
              <a:ext cx="5993361" cy="576064"/>
            </a:xfrm>
            <a:prstGeom prst="rect">
              <a:avLst/>
            </a:prstGeom>
            <a:noFill/>
          </p:spPr>
        </p:pic>
      </p:grpSp>
      <p:sp>
        <p:nvSpPr>
          <p:cNvPr id="6" name="제목 1"/>
          <p:cNvSpPr txBox="1">
            <a:spLocks/>
          </p:cNvSpPr>
          <p:nvPr/>
        </p:nvSpPr>
        <p:spPr>
          <a:xfrm>
            <a:off x="5200651" y="1267594"/>
            <a:ext cx="3171824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err="1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UX</a:t>
            </a:r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 inventor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52950" y="2085975"/>
            <a:ext cx="418147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/>
          <p:cNvSpPr txBox="1">
            <a:spLocks/>
          </p:cNvSpPr>
          <p:nvPr/>
        </p:nvSpPr>
        <p:spPr>
          <a:xfrm>
            <a:off x="4752976" y="2324869"/>
            <a:ext cx="4143374" cy="2580506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6000" dirty="0" err="1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UX</a:t>
            </a:r>
            <a:r>
              <a:rPr lang="en-US" altLang="ko-KR" sz="60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;</a:t>
            </a:r>
          </a:p>
          <a:p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User </a:t>
            </a:r>
            <a:r>
              <a:rPr lang="en-US" altLang="ko-KR" sz="4400" dirty="0" err="1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eXperience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pic>
        <p:nvPicPr>
          <p:cNvPr id="3076" name="Picture 4" descr="http://img.seoul.co.kr/img/upload/2013/07/10/SSI_20130710172926_V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9125" y="252949"/>
            <a:ext cx="3962400" cy="64305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4552950" y="2085975"/>
            <a:ext cx="418147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http://img.seoul.co.kr/img/upload/2013/07/10/SSI_20130710172926_V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9125" y="252949"/>
            <a:ext cx="3962400" cy="6430507"/>
          </a:xfrm>
          <a:prstGeom prst="rect">
            <a:avLst/>
          </a:prstGeom>
          <a:noFill/>
        </p:spPr>
      </p:pic>
      <p:grpSp>
        <p:nvGrpSpPr>
          <p:cNvPr id="2" name="그룹 15"/>
          <p:cNvGrpSpPr/>
          <p:nvPr/>
        </p:nvGrpSpPr>
        <p:grpSpPr>
          <a:xfrm>
            <a:off x="-1188290" y="6300792"/>
            <a:ext cx="12041683" cy="576064"/>
            <a:chOff x="-1188290" y="6291267"/>
            <a:chExt cx="12041683" cy="576064"/>
          </a:xfrm>
        </p:grpSpPr>
        <p:pic>
          <p:nvPicPr>
            <p:cNvPr id="3" name="Picture 2" descr="D:\worldfriends_IT_lecture\korea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188290" y="6319292"/>
              <a:ext cx="6048322" cy="538708"/>
            </a:xfrm>
            <a:prstGeom prst="rect">
              <a:avLst/>
            </a:prstGeom>
            <a:noFill/>
          </p:spPr>
        </p:pic>
        <p:pic>
          <p:nvPicPr>
            <p:cNvPr id="4" name="Picture 3" descr="D:\worldfriends_IT_lecture\uzbek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60032" y="6291267"/>
              <a:ext cx="5993361" cy="576064"/>
            </a:xfrm>
            <a:prstGeom prst="rect">
              <a:avLst/>
            </a:prstGeom>
            <a:noFill/>
          </p:spPr>
        </p:pic>
      </p:grpSp>
      <p:sp>
        <p:nvSpPr>
          <p:cNvPr id="6" name="제목 1"/>
          <p:cNvSpPr txBox="1">
            <a:spLocks/>
          </p:cNvSpPr>
          <p:nvPr/>
        </p:nvSpPr>
        <p:spPr>
          <a:xfrm>
            <a:off x="5200651" y="1267594"/>
            <a:ext cx="3171824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err="1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UX</a:t>
            </a:r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 inventor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4705349" y="2733675"/>
            <a:ext cx="4181475" cy="117234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Make good interface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657724" y="4105275"/>
            <a:ext cx="4238625" cy="117234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ctr"/>
            <a:r>
              <a:rPr lang="en-US" altLang="ko-KR" sz="38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Make </a:t>
            </a:r>
            <a:r>
              <a:rPr lang="en-US" altLang="ko-KR" sz="3800" dirty="0" smtClean="0">
                <a:solidFill>
                  <a:srgbClr val="FF0000"/>
                </a:solidFill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human</a:t>
            </a:r>
            <a:r>
              <a:rPr lang="en-US" altLang="ko-KR" sz="38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 and </a:t>
            </a:r>
            <a:r>
              <a:rPr lang="en-US" altLang="ko-KR" sz="3800" dirty="0" smtClean="0">
                <a:solidFill>
                  <a:srgbClr val="0070C0"/>
                </a:solidFill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computer</a:t>
            </a:r>
            <a:r>
              <a:rPr lang="en-US" altLang="ko-KR" sz="38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 interaction</a:t>
            </a:r>
            <a:endParaRPr lang="ko-KR" altLang="en-US" sz="38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9796" y="1922884"/>
            <a:ext cx="6797837" cy="3155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0" y="0"/>
            <a:ext cx="9144000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Magnetic touch pen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grpSp>
        <p:nvGrpSpPr>
          <p:cNvPr id="4" name="그룹 15"/>
          <p:cNvGrpSpPr/>
          <p:nvPr/>
        </p:nvGrpSpPr>
        <p:grpSpPr>
          <a:xfrm>
            <a:off x="-1188290" y="6300792"/>
            <a:ext cx="12041683" cy="576064"/>
            <a:chOff x="-1188290" y="6291267"/>
            <a:chExt cx="12041683" cy="576064"/>
          </a:xfrm>
        </p:grpSpPr>
        <p:pic>
          <p:nvPicPr>
            <p:cNvPr id="5" name="Picture 2" descr="D:\worldfriends_IT_lecture\korea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188290" y="6319292"/>
              <a:ext cx="6048322" cy="538708"/>
            </a:xfrm>
            <a:prstGeom prst="rect">
              <a:avLst/>
            </a:prstGeom>
            <a:noFill/>
          </p:spPr>
        </p:pic>
        <p:pic>
          <p:nvPicPr>
            <p:cNvPr id="6" name="Picture 3" descr="D:\worldfriends_IT_lecture\uzbek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60032" y="6291267"/>
              <a:ext cx="5993361" cy="576064"/>
            </a:xfrm>
            <a:prstGeom prst="rect">
              <a:avLst/>
            </a:prstGeom>
            <a:noFill/>
          </p:spPr>
        </p:pic>
      </p:grpSp>
      <p:sp>
        <p:nvSpPr>
          <p:cNvPr id="7" name="제목 1"/>
          <p:cNvSpPr txBox="1">
            <a:spLocks/>
          </p:cNvSpPr>
          <p:nvPr/>
        </p:nvSpPr>
        <p:spPr>
          <a:xfrm>
            <a:off x="4600576" y="4410844"/>
            <a:ext cx="3171824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45,162 </a:t>
            </a:r>
            <a:r>
              <a:rPr lang="en-US" altLang="ko-KR" sz="4400" dirty="0" err="1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cym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0546" y="1390261"/>
            <a:ext cx="3079102" cy="4721289"/>
          </a:xfrm>
          <a:prstGeom prst="roundRect">
            <a:avLst>
              <a:gd name="adj" fmla="val 9697"/>
            </a:avLst>
          </a:prstGeom>
          <a:solidFill>
            <a:schemeClr val="bg1">
              <a:lumMod val="65000"/>
            </a:schemeClr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</a:rPr>
              <a:t>Smart phone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6491" y="1978091"/>
            <a:ext cx="2696547" cy="37415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tx1"/>
                </a:solidFill>
                <a:latin typeface="a옛날목욕탕L" pitchFamily="18" charset="-127"/>
                <a:ea typeface="a옛날목욕탕L" pitchFamily="18" charset="-127"/>
              </a:rPr>
              <a:t>Smart phone</a:t>
            </a:r>
            <a:endParaRPr lang="ko-KR" altLang="en-US" sz="4400" dirty="0" smtClean="0">
              <a:solidFill>
                <a:schemeClr val="tx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2" name="제목 1"/>
          <p:cNvSpPr txBox="1">
            <a:spLocks/>
          </p:cNvSpPr>
          <p:nvPr/>
        </p:nvSpPr>
        <p:spPr>
          <a:xfrm>
            <a:off x="0" y="0"/>
            <a:ext cx="9144000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Magnetic touch pen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82554" y="4683967"/>
            <a:ext cx="3172410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3200" dirty="0" smtClean="0">
                <a:solidFill>
                  <a:srgbClr val="FF0000"/>
                </a:solidFill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Magnetic sensor</a:t>
            </a:r>
            <a:endParaRPr lang="ko-KR" altLang="en-US" sz="3200" dirty="0">
              <a:solidFill>
                <a:srgbClr val="FF0000"/>
              </a:solidFill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sp>
        <p:nvSpPr>
          <p:cNvPr id="7" name="원통 6"/>
          <p:cNvSpPr/>
          <p:nvPr/>
        </p:nvSpPr>
        <p:spPr>
          <a:xfrm>
            <a:off x="4945226" y="2705879"/>
            <a:ext cx="550506" cy="345232"/>
          </a:xfrm>
          <a:prstGeom prst="can">
            <a:avLst>
              <a:gd name="adj" fmla="val 32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610945" y="1782146"/>
            <a:ext cx="4907904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3200" dirty="0" smtClean="0">
                <a:solidFill>
                  <a:srgbClr val="FF0000"/>
                </a:solidFill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Magnet : 500won (1338cym)</a:t>
            </a:r>
            <a:endParaRPr lang="ko-KR" altLang="en-US" sz="3200" dirty="0">
              <a:solidFill>
                <a:srgbClr val="FF0000"/>
              </a:solidFill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sp>
        <p:nvSpPr>
          <p:cNvPr id="9" name="원통 8"/>
          <p:cNvSpPr/>
          <p:nvPr/>
        </p:nvSpPr>
        <p:spPr>
          <a:xfrm>
            <a:off x="4926565" y="3191070"/>
            <a:ext cx="578495" cy="2771192"/>
          </a:xfrm>
          <a:prstGeom prst="can">
            <a:avLst>
              <a:gd name="adj" fmla="val 25061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878286" y="3247053"/>
            <a:ext cx="177281" cy="2687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5"/>
          <p:cNvGrpSpPr/>
          <p:nvPr/>
        </p:nvGrpSpPr>
        <p:grpSpPr>
          <a:xfrm>
            <a:off x="-1188290" y="6300792"/>
            <a:ext cx="12041683" cy="576064"/>
            <a:chOff x="-1188290" y="6291267"/>
            <a:chExt cx="12041683" cy="576064"/>
          </a:xfrm>
        </p:grpSpPr>
        <p:pic>
          <p:nvPicPr>
            <p:cNvPr id="13" name="Picture 2" descr="D:\worldfriends_IT_lecture\korea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188290" y="6319292"/>
              <a:ext cx="6048322" cy="538708"/>
            </a:xfrm>
            <a:prstGeom prst="rect">
              <a:avLst/>
            </a:prstGeom>
            <a:noFill/>
          </p:spPr>
        </p:pic>
        <p:pic>
          <p:nvPicPr>
            <p:cNvPr id="14" name="Picture 3" descr="D:\worldfriends_IT_lecture\uzbe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0032" y="6291267"/>
              <a:ext cx="5993361" cy="57606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0546" y="1390261"/>
            <a:ext cx="3079102" cy="4721289"/>
          </a:xfrm>
          <a:prstGeom prst="roundRect">
            <a:avLst>
              <a:gd name="adj" fmla="val 9697"/>
            </a:avLst>
          </a:prstGeom>
          <a:solidFill>
            <a:schemeClr val="bg1">
              <a:lumMod val="65000"/>
            </a:schemeClr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</a:rPr>
              <a:t>Smart phone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06491" y="1978091"/>
            <a:ext cx="2696547" cy="37415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tx1"/>
                </a:solidFill>
                <a:latin typeface="a옛날목욕탕L" pitchFamily="18" charset="-127"/>
                <a:ea typeface="a옛날목욕탕L" pitchFamily="18" charset="-127"/>
              </a:rPr>
              <a:t>Smart phone</a:t>
            </a:r>
            <a:endParaRPr lang="ko-KR" altLang="en-US" sz="4400" dirty="0" smtClean="0">
              <a:solidFill>
                <a:schemeClr val="tx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3539509" y="3127213"/>
            <a:ext cx="3281168" cy="3250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0" y="0"/>
            <a:ext cx="9144000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Magnetic touch pen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914404" y="5533053"/>
            <a:ext cx="224867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13495177">
            <a:off x="1614201" y="3097764"/>
            <a:ext cx="298578" cy="2827175"/>
            <a:chOff x="4926565" y="3135087"/>
            <a:chExt cx="578495" cy="2827175"/>
          </a:xfrm>
        </p:grpSpPr>
        <p:sp>
          <p:nvSpPr>
            <p:cNvPr id="9" name="원통 8"/>
            <p:cNvSpPr/>
            <p:nvPr/>
          </p:nvSpPr>
          <p:spPr>
            <a:xfrm>
              <a:off x="4926565" y="3191070"/>
              <a:ext cx="578495" cy="2771192"/>
            </a:xfrm>
            <a:prstGeom prst="can">
              <a:avLst>
                <a:gd name="adj" fmla="val 2506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원통 6"/>
            <p:cNvSpPr/>
            <p:nvPr/>
          </p:nvSpPr>
          <p:spPr>
            <a:xfrm>
              <a:off x="4945227" y="3135087"/>
              <a:ext cx="550506" cy="345232"/>
            </a:xfrm>
            <a:prstGeom prst="can">
              <a:avLst>
                <a:gd name="adj" fmla="val 32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직선 연결선 13"/>
          <p:cNvCxnSpPr/>
          <p:nvPr/>
        </p:nvCxnSpPr>
        <p:spPr>
          <a:xfrm flipV="1">
            <a:off x="4639457" y="1905000"/>
            <a:ext cx="2694793" cy="211106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276" name="Picture 4" descr="C:\worldfriends_IT_lecture\밑줄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3737" y="2459038"/>
            <a:ext cx="3249613" cy="690051"/>
          </a:xfrm>
          <a:prstGeom prst="rect">
            <a:avLst/>
          </a:prstGeom>
          <a:noFill/>
        </p:spPr>
      </p:pic>
      <p:grpSp>
        <p:nvGrpSpPr>
          <p:cNvPr id="19" name="그룹 15"/>
          <p:cNvGrpSpPr/>
          <p:nvPr/>
        </p:nvGrpSpPr>
        <p:grpSpPr>
          <a:xfrm>
            <a:off x="-1188290" y="6300792"/>
            <a:ext cx="12041683" cy="576064"/>
            <a:chOff x="-1188290" y="6291267"/>
            <a:chExt cx="12041683" cy="576064"/>
          </a:xfrm>
        </p:grpSpPr>
        <p:pic>
          <p:nvPicPr>
            <p:cNvPr id="20" name="Picture 2" descr="D:\worldfriends_IT_lecture\korea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-1188290" y="6319292"/>
              <a:ext cx="6048322" cy="538708"/>
            </a:xfrm>
            <a:prstGeom prst="rect">
              <a:avLst/>
            </a:prstGeom>
            <a:noFill/>
          </p:spPr>
        </p:pic>
        <p:pic>
          <p:nvPicPr>
            <p:cNvPr id="21" name="Picture 3" descr="D:\worldfriends_IT_lecture\uzbek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60032" y="6291267"/>
              <a:ext cx="5993361" cy="57606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0546" y="1390261"/>
            <a:ext cx="3079102" cy="4721289"/>
          </a:xfrm>
          <a:prstGeom prst="roundRect">
            <a:avLst>
              <a:gd name="adj" fmla="val 9697"/>
            </a:avLst>
          </a:prstGeom>
          <a:solidFill>
            <a:schemeClr val="bg1">
              <a:lumMod val="65000"/>
            </a:schemeClr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</a:rPr>
              <a:t>Smart phone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6491" y="1978091"/>
            <a:ext cx="2696547" cy="37415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tx1"/>
                </a:solidFill>
                <a:latin typeface="a옛날목욕탕L" pitchFamily="18" charset="-127"/>
                <a:ea typeface="a옛날목욕탕L" pitchFamily="18" charset="-127"/>
              </a:rPr>
              <a:t>Smart phone</a:t>
            </a:r>
            <a:endParaRPr lang="ko-KR" altLang="en-US" sz="4400" dirty="0" smtClean="0">
              <a:solidFill>
                <a:schemeClr val="tx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3539509" y="3127213"/>
            <a:ext cx="3281168" cy="3250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0" y="0"/>
            <a:ext cx="9144000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Magnetic touch pen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4096139" y="1390261"/>
            <a:ext cx="4497356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30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Outer Range of screen</a:t>
            </a:r>
            <a:endParaRPr lang="ko-KR" altLang="en-US" sz="30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9600" y="1987420"/>
            <a:ext cx="2693437" cy="410547"/>
          </a:xfrm>
          <a:prstGeom prst="rect">
            <a:avLst/>
          </a:prstGeom>
          <a:gradFill flip="none" rotWithShape="1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4484" y="1987420"/>
            <a:ext cx="279918" cy="4105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10"/>
          <p:cNvGrpSpPr/>
          <p:nvPr/>
        </p:nvGrpSpPr>
        <p:grpSpPr>
          <a:xfrm rot="19636711">
            <a:off x="3872208" y="2883161"/>
            <a:ext cx="298578" cy="2827175"/>
            <a:chOff x="4926565" y="3135087"/>
            <a:chExt cx="578495" cy="2827175"/>
          </a:xfrm>
        </p:grpSpPr>
        <p:sp>
          <p:nvSpPr>
            <p:cNvPr id="9" name="원통 8"/>
            <p:cNvSpPr/>
            <p:nvPr/>
          </p:nvSpPr>
          <p:spPr>
            <a:xfrm>
              <a:off x="4926565" y="3191070"/>
              <a:ext cx="578495" cy="2771192"/>
            </a:xfrm>
            <a:prstGeom prst="can">
              <a:avLst>
                <a:gd name="adj" fmla="val 2506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원통 6"/>
            <p:cNvSpPr/>
            <p:nvPr/>
          </p:nvSpPr>
          <p:spPr>
            <a:xfrm>
              <a:off x="4945227" y="3135087"/>
              <a:ext cx="550506" cy="345232"/>
            </a:xfrm>
            <a:prstGeom prst="can">
              <a:avLst>
                <a:gd name="adj" fmla="val 32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5"/>
          <p:cNvGrpSpPr/>
          <p:nvPr/>
        </p:nvGrpSpPr>
        <p:grpSpPr>
          <a:xfrm>
            <a:off x="-1188290" y="6300792"/>
            <a:ext cx="12041683" cy="576064"/>
            <a:chOff x="-1188290" y="6291267"/>
            <a:chExt cx="12041683" cy="576064"/>
          </a:xfrm>
        </p:grpSpPr>
        <p:pic>
          <p:nvPicPr>
            <p:cNvPr id="18" name="Picture 2" descr="D:\worldfriends_IT_lecture\korea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188290" y="6319292"/>
              <a:ext cx="6048322" cy="538708"/>
            </a:xfrm>
            <a:prstGeom prst="rect">
              <a:avLst/>
            </a:prstGeom>
            <a:noFill/>
          </p:spPr>
        </p:pic>
        <p:pic>
          <p:nvPicPr>
            <p:cNvPr id="19" name="Picture 3" descr="D:\worldfriends_IT_lecture\uzbek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60032" y="6291267"/>
              <a:ext cx="5993361" cy="57606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11111E-6 L -0.26841 -0.183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" y="-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84 -0.1838 L -0.0184 -0.183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741"/>
            <a:ext cx="9154344" cy="685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694707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0"/>
            <a:ext cx="9144000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Emotion phone case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grpSp>
        <p:nvGrpSpPr>
          <p:cNvPr id="3" name="그룹 15"/>
          <p:cNvGrpSpPr/>
          <p:nvPr/>
        </p:nvGrpSpPr>
        <p:grpSpPr>
          <a:xfrm>
            <a:off x="-1188290" y="6300792"/>
            <a:ext cx="12041683" cy="576064"/>
            <a:chOff x="-1188290" y="6291267"/>
            <a:chExt cx="12041683" cy="576064"/>
          </a:xfrm>
        </p:grpSpPr>
        <p:pic>
          <p:nvPicPr>
            <p:cNvPr id="4" name="Picture 2" descr="D:\worldfriends_IT_lecture\korea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188290" y="6319292"/>
              <a:ext cx="6048322" cy="538708"/>
            </a:xfrm>
            <a:prstGeom prst="rect">
              <a:avLst/>
            </a:prstGeom>
            <a:noFill/>
          </p:spPr>
        </p:pic>
        <p:pic>
          <p:nvPicPr>
            <p:cNvPr id="5" name="Picture 3" descr="D:\worldfriends_IT_lecture\uzbe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0032" y="6291267"/>
              <a:ext cx="5993361" cy="57606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0"/>
            <a:ext cx="9144000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Air touch screen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grpSp>
        <p:nvGrpSpPr>
          <p:cNvPr id="3" name="그룹 15"/>
          <p:cNvGrpSpPr/>
          <p:nvPr/>
        </p:nvGrpSpPr>
        <p:grpSpPr>
          <a:xfrm>
            <a:off x="-1188290" y="6300792"/>
            <a:ext cx="12041683" cy="576064"/>
            <a:chOff x="-1188290" y="6291267"/>
            <a:chExt cx="12041683" cy="576064"/>
          </a:xfrm>
        </p:grpSpPr>
        <p:pic>
          <p:nvPicPr>
            <p:cNvPr id="4" name="Picture 2" descr="D:\worldfriends_IT_lecture\korea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188290" y="6319292"/>
              <a:ext cx="6048322" cy="538708"/>
            </a:xfrm>
            <a:prstGeom prst="rect">
              <a:avLst/>
            </a:prstGeom>
            <a:noFill/>
          </p:spPr>
        </p:pic>
        <p:pic>
          <p:nvPicPr>
            <p:cNvPr id="5" name="Picture 3" descr="D:\worldfriends_IT_lecture\uzbe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0032" y="6291267"/>
              <a:ext cx="5993361" cy="576064"/>
            </a:xfrm>
            <a:prstGeom prst="rect">
              <a:avLst/>
            </a:prstGeom>
            <a:noFill/>
          </p:spPr>
        </p:pic>
      </p:grpSp>
      <p:sp>
        <p:nvSpPr>
          <p:cNvPr id="5122" name="AutoShape 2" descr="http://files.idg.co.kr/itworld/image/2013/10/Touch%20screen%20shot%20two.jp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24" name="AutoShape 4" descr="http://files.idg.co.kr/itworld/image/2013/10/Touch%20screen%20shot%20two.jpg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901700"/>
            <a:ext cx="9144000" cy="535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0"/>
            <a:ext cx="9144000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Air touch screen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817846" y="2183363"/>
            <a:ext cx="3629608" cy="4917233"/>
            <a:chOff x="1026368" y="1156996"/>
            <a:chExt cx="3629608" cy="4917233"/>
          </a:xfrm>
          <a:solidFill>
            <a:srgbClr val="FFCC99"/>
          </a:solidFill>
        </p:grpSpPr>
        <p:sp>
          <p:nvSpPr>
            <p:cNvPr id="3" name="모서리가 둥근 직사각형 2"/>
            <p:cNvSpPr/>
            <p:nvPr/>
          </p:nvSpPr>
          <p:spPr>
            <a:xfrm>
              <a:off x="3256384" y="1156996"/>
              <a:ext cx="718457" cy="3303037"/>
            </a:xfrm>
            <a:prstGeom prst="roundRect">
              <a:avLst>
                <a:gd name="adj" fmla="val 43940"/>
              </a:avLst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2537927" y="2967135"/>
              <a:ext cx="718457" cy="1539551"/>
            </a:xfrm>
            <a:prstGeom prst="roundRect">
              <a:avLst>
                <a:gd name="adj" fmla="val 43940"/>
              </a:avLst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819470" y="2957805"/>
              <a:ext cx="718457" cy="1539551"/>
            </a:xfrm>
            <a:prstGeom prst="roundRect">
              <a:avLst>
                <a:gd name="adj" fmla="val 43940"/>
              </a:avLst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101013" y="2957805"/>
              <a:ext cx="718457" cy="1539551"/>
            </a:xfrm>
            <a:prstGeom prst="roundRect">
              <a:avLst>
                <a:gd name="adj" fmla="val 43940"/>
              </a:avLst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 rot="1635253">
              <a:off x="3937519" y="3545634"/>
              <a:ext cx="718457" cy="1539551"/>
            </a:xfrm>
            <a:prstGeom prst="roundRect">
              <a:avLst>
                <a:gd name="adj" fmla="val 43940"/>
              </a:avLst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1026368" y="3368352"/>
              <a:ext cx="3153747" cy="2705877"/>
            </a:xfrm>
            <a:prstGeom prst="ellipse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5116287" y="2055845"/>
            <a:ext cx="566056" cy="715347"/>
          </a:xfrm>
          <a:prstGeom prst="roundRect">
            <a:avLst>
              <a:gd name="adj" fmla="val 43940"/>
            </a:avLst>
          </a:prstGeom>
          <a:solidFill>
            <a:srgbClr val="FF99CC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72270" y="2326433"/>
            <a:ext cx="444758" cy="398105"/>
          </a:xfrm>
          <a:prstGeom prst="roundRect">
            <a:avLst>
              <a:gd name="adj" fmla="val 43940"/>
            </a:avLst>
          </a:prstGeom>
          <a:solidFill>
            <a:schemeClr val="bg1">
              <a:alpha val="78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416628" y="1810139"/>
            <a:ext cx="2435290" cy="1623526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Touched</a:t>
            </a:r>
          </a:p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State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grpSp>
        <p:nvGrpSpPr>
          <p:cNvPr id="14" name="그룹 15"/>
          <p:cNvGrpSpPr/>
          <p:nvPr/>
        </p:nvGrpSpPr>
        <p:grpSpPr>
          <a:xfrm>
            <a:off x="-1188290" y="6300792"/>
            <a:ext cx="12041683" cy="576064"/>
            <a:chOff x="-1188290" y="6291267"/>
            <a:chExt cx="12041683" cy="576064"/>
          </a:xfrm>
        </p:grpSpPr>
        <p:pic>
          <p:nvPicPr>
            <p:cNvPr id="15" name="Picture 2" descr="D:\worldfriends_IT_lecture\korea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188290" y="6319292"/>
              <a:ext cx="6048322" cy="538708"/>
            </a:xfrm>
            <a:prstGeom prst="rect">
              <a:avLst/>
            </a:prstGeom>
            <a:noFill/>
          </p:spPr>
        </p:pic>
        <p:pic>
          <p:nvPicPr>
            <p:cNvPr id="16" name="Picture 3" descr="D:\worldfriends_IT_lecture\uzbe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0032" y="6291267"/>
              <a:ext cx="5993361" cy="57606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2787359" y="2677886"/>
            <a:ext cx="3921350" cy="3424335"/>
            <a:chOff x="2787359" y="2677886"/>
            <a:chExt cx="3921350" cy="3424335"/>
          </a:xfrm>
        </p:grpSpPr>
        <p:sp>
          <p:nvSpPr>
            <p:cNvPr id="20" name="자유형 19"/>
            <p:cNvSpPr/>
            <p:nvPr/>
          </p:nvSpPr>
          <p:spPr>
            <a:xfrm>
              <a:off x="6454289" y="2677886"/>
              <a:ext cx="105131" cy="774441"/>
            </a:xfrm>
            <a:custGeom>
              <a:avLst/>
              <a:gdLst>
                <a:gd name="connsiteX0" fmla="*/ 86470 w 105131"/>
                <a:gd name="connsiteY0" fmla="*/ 0 h 774441"/>
                <a:gd name="connsiteX1" fmla="*/ 77140 w 105131"/>
                <a:gd name="connsiteY1" fmla="*/ 27992 h 774441"/>
                <a:gd name="connsiteX2" fmla="*/ 30487 w 105131"/>
                <a:gd name="connsiteY2" fmla="*/ 74645 h 774441"/>
                <a:gd name="connsiteX3" fmla="*/ 21156 w 105131"/>
                <a:gd name="connsiteY3" fmla="*/ 102636 h 774441"/>
                <a:gd name="connsiteX4" fmla="*/ 2495 w 105131"/>
                <a:gd name="connsiteY4" fmla="*/ 121298 h 774441"/>
                <a:gd name="connsiteX5" fmla="*/ 11825 w 105131"/>
                <a:gd name="connsiteY5" fmla="*/ 195943 h 774441"/>
                <a:gd name="connsiteX6" fmla="*/ 21156 w 105131"/>
                <a:gd name="connsiteY6" fmla="*/ 223934 h 774441"/>
                <a:gd name="connsiteX7" fmla="*/ 77140 w 105131"/>
                <a:gd name="connsiteY7" fmla="*/ 242596 h 774441"/>
                <a:gd name="connsiteX8" fmla="*/ 86470 w 105131"/>
                <a:gd name="connsiteY8" fmla="*/ 270587 h 774441"/>
                <a:gd name="connsiteX9" fmla="*/ 67809 w 105131"/>
                <a:gd name="connsiteY9" fmla="*/ 335902 h 774441"/>
                <a:gd name="connsiteX10" fmla="*/ 49148 w 105131"/>
                <a:gd name="connsiteY10" fmla="*/ 363894 h 774441"/>
                <a:gd name="connsiteX11" fmla="*/ 30487 w 105131"/>
                <a:gd name="connsiteY11" fmla="*/ 419877 h 774441"/>
                <a:gd name="connsiteX12" fmla="*/ 39817 w 105131"/>
                <a:gd name="connsiteY12" fmla="*/ 447869 h 774441"/>
                <a:gd name="connsiteX13" fmla="*/ 77140 w 105131"/>
                <a:gd name="connsiteY13" fmla="*/ 457200 h 774441"/>
                <a:gd name="connsiteX14" fmla="*/ 58478 w 105131"/>
                <a:gd name="connsiteY14" fmla="*/ 587828 h 774441"/>
                <a:gd name="connsiteX15" fmla="*/ 67809 w 105131"/>
                <a:gd name="connsiteY15" fmla="*/ 653143 h 774441"/>
                <a:gd name="connsiteX16" fmla="*/ 105131 w 105131"/>
                <a:gd name="connsiteY16" fmla="*/ 699796 h 774441"/>
                <a:gd name="connsiteX17" fmla="*/ 86470 w 105131"/>
                <a:gd name="connsiteY17" fmla="*/ 774441 h 77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131" h="774441">
                  <a:moveTo>
                    <a:pt x="86470" y="0"/>
                  </a:moveTo>
                  <a:cubicBezTo>
                    <a:pt x="83360" y="9331"/>
                    <a:pt x="83041" y="20124"/>
                    <a:pt x="77140" y="27992"/>
                  </a:cubicBezTo>
                  <a:cubicBezTo>
                    <a:pt x="63945" y="45586"/>
                    <a:pt x="30487" y="74645"/>
                    <a:pt x="30487" y="74645"/>
                  </a:cubicBezTo>
                  <a:cubicBezTo>
                    <a:pt x="27377" y="83975"/>
                    <a:pt x="26216" y="94202"/>
                    <a:pt x="21156" y="102636"/>
                  </a:cubicBezTo>
                  <a:cubicBezTo>
                    <a:pt x="16630" y="110179"/>
                    <a:pt x="3370" y="112545"/>
                    <a:pt x="2495" y="121298"/>
                  </a:cubicBezTo>
                  <a:cubicBezTo>
                    <a:pt x="0" y="146249"/>
                    <a:pt x="7339" y="171272"/>
                    <a:pt x="11825" y="195943"/>
                  </a:cubicBezTo>
                  <a:cubicBezTo>
                    <a:pt x="13584" y="205619"/>
                    <a:pt x="13153" y="218218"/>
                    <a:pt x="21156" y="223934"/>
                  </a:cubicBezTo>
                  <a:cubicBezTo>
                    <a:pt x="37163" y="235367"/>
                    <a:pt x="77140" y="242596"/>
                    <a:pt x="77140" y="242596"/>
                  </a:cubicBezTo>
                  <a:cubicBezTo>
                    <a:pt x="80250" y="251926"/>
                    <a:pt x="86470" y="260752"/>
                    <a:pt x="86470" y="270587"/>
                  </a:cubicBezTo>
                  <a:cubicBezTo>
                    <a:pt x="86470" y="276569"/>
                    <a:pt x="72210" y="327100"/>
                    <a:pt x="67809" y="335902"/>
                  </a:cubicBezTo>
                  <a:cubicBezTo>
                    <a:pt x="62794" y="345932"/>
                    <a:pt x="53702" y="353647"/>
                    <a:pt x="49148" y="363894"/>
                  </a:cubicBezTo>
                  <a:cubicBezTo>
                    <a:pt x="41159" y="381869"/>
                    <a:pt x="30487" y="419877"/>
                    <a:pt x="30487" y="419877"/>
                  </a:cubicBezTo>
                  <a:cubicBezTo>
                    <a:pt x="33597" y="429208"/>
                    <a:pt x="32137" y="441725"/>
                    <a:pt x="39817" y="447869"/>
                  </a:cubicBezTo>
                  <a:cubicBezTo>
                    <a:pt x="49831" y="455880"/>
                    <a:pt x="74030" y="444759"/>
                    <a:pt x="77140" y="457200"/>
                  </a:cubicBezTo>
                  <a:cubicBezTo>
                    <a:pt x="88821" y="503925"/>
                    <a:pt x="72402" y="546058"/>
                    <a:pt x="58478" y="587828"/>
                  </a:cubicBezTo>
                  <a:cubicBezTo>
                    <a:pt x="61588" y="609600"/>
                    <a:pt x="61489" y="632078"/>
                    <a:pt x="67809" y="653143"/>
                  </a:cubicBezTo>
                  <a:cubicBezTo>
                    <a:pt x="72853" y="669956"/>
                    <a:pt x="93052" y="687716"/>
                    <a:pt x="105131" y="699796"/>
                  </a:cubicBezTo>
                  <a:cubicBezTo>
                    <a:pt x="84503" y="761680"/>
                    <a:pt x="86470" y="736109"/>
                    <a:pt x="86470" y="774441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6603578" y="2901821"/>
              <a:ext cx="105131" cy="774441"/>
            </a:xfrm>
            <a:custGeom>
              <a:avLst/>
              <a:gdLst>
                <a:gd name="connsiteX0" fmla="*/ 86470 w 105131"/>
                <a:gd name="connsiteY0" fmla="*/ 0 h 774441"/>
                <a:gd name="connsiteX1" fmla="*/ 77140 w 105131"/>
                <a:gd name="connsiteY1" fmla="*/ 27992 h 774441"/>
                <a:gd name="connsiteX2" fmla="*/ 30487 w 105131"/>
                <a:gd name="connsiteY2" fmla="*/ 74645 h 774441"/>
                <a:gd name="connsiteX3" fmla="*/ 21156 w 105131"/>
                <a:gd name="connsiteY3" fmla="*/ 102636 h 774441"/>
                <a:gd name="connsiteX4" fmla="*/ 2495 w 105131"/>
                <a:gd name="connsiteY4" fmla="*/ 121298 h 774441"/>
                <a:gd name="connsiteX5" fmla="*/ 11825 w 105131"/>
                <a:gd name="connsiteY5" fmla="*/ 195943 h 774441"/>
                <a:gd name="connsiteX6" fmla="*/ 21156 w 105131"/>
                <a:gd name="connsiteY6" fmla="*/ 223934 h 774441"/>
                <a:gd name="connsiteX7" fmla="*/ 77140 w 105131"/>
                <a:gd name="connsiteY7" fmla="*/ 242596 h 774441"/>
                <a:gd name="connsiteX8" fmla="*/ 86470 w 105131"/>
                <a:gd name="connsiteY8" fmla="*/ 270587 h 774441"/>
                <a:gd name="connsiteX9" fmla="*/ 67809 w 105131"/>
                <a:gd name="connsiteY9" fmla="*/ 335902 h 774441"/>
                <a:gd name="connsiteX10" fmla="*/ 49148 w 105131"/>
                <a:gd name="connsiteY10" fmla="*/ 363894 h 774441"/>
                <a:gd name="connsiteX11" fmla="*/ 30487 w 105131"/>
                <a:gd name="connsiteY11" fmla="*/ 419877 h 774441"/>
                <a:gd name="connsiteX12" fmla="*/ 39817 w 105131"/>
                <a:gd name="connsiteY12" fmla="*/ 447869 h 774441"/>
                <a:gd name="connsiteX13" fmla="*/ 77140 w 105131"/>
                <a:gd name="connsiteY13" fmla="*/ 457200 h 774441"/>
                <a:gd name="connsiteX14" fmla="*/ 58478 w 105131"/>
                <a:gd name="connsiteY14" fmla="*/ 587828 h 774441"/>
                <a:gd name="connsiteX15" fmla="*/ 67809 w 105131"/>
                <a:gd name="connsiteY15" fmla="*/ 653143 h 774441"/>
                <a:gd name="connsiteX16" fmla="*/ 105131 w 105131"/>
                <a:gd name="connsiteY16" fmla="*/ 699796 h 774441"/>
                <a:gd name="connsiteX17" fmla="*/ 86470 w 105131"/>
                <a:gd name="connsiteY17" fmla="*/ 774441 h 77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131" h="774441">
                  <a:moveTo>
                    <a:pt x="86470" y="0"/>
                  </a:moveTo>
                  <a:cubicBezTo>
                    <a:pt x="83360" y="9331"/>
                    <a:pt x="83041" y="20124"/>
                    <a:pt x="77140" y="27992"/>
                  </a:cubicBezTo>
                  <a:cubicBezTo>
                    <a:pt x="63945" y="45586"/>
                    <a:pt x="30487" y="74645"/>
                    <a:pt x="30487" y="74645"/>
                  </a:cubicBezTo>
                  <a:cubicBezTo>
                    <a:pt x="27377" y="83975"/>
                    <a:pt x="26216" y="94202"/>
                    <a:pt x="21156" y="102636"/>
                  </a:cubicBezTo>
                  <a:cubicBezTo>
                    <a:pt x="16630" y="110179"/>
                    <a:pt x="3370" y="112545"/>
                    <a:pt x="2495" y="121298"/>
                  </a:cubicBezTo>
                  <a:cubicBezTo>
                    <a:pt x="0" y="146249"/>
                    <a:pt x="7339" y="171272"/>
                    <a:pt x="11825" y="195943"/>
                  </a:cubicBezTo>
                  <a:cubicBezTo>
                    <a:pt x="13584" y="205619"/>
                    <a:pt x="13153" y="218218"/>
                    <a:pt x="21156" y="223934"/>
                  </a:cubicBezTo>
                  <a:cubicBezTo>
                    <a:pt x="37163" y="235367"/>
                    <a:pt x="77140" y="242596"/>
                    <a:pt x="77140" y="242596"/>
                  </a:cubicBezTo>
                  <a:cubicBezTo>
                    <a:pt x="80250" y="251926"/>
                    <a:pt x="86470" y="260752"/>
                    <a:pt x="86470" y="270587"/>
                  </a:cubicBezTo>
                  <a:cubicBezTo>
                    <a:pt x="86470" y="276569"/>
                    <a:pt x="72210" y="327100"/>
                    <a:pt x="67809" y="335902"/>
                  </a:cubicBezTo>
                  <a:cubicBezTo>
                    <a:pt x="62794" y="345932"/>
                    <a:pt x="53702" y="353647"/>
                    <a:pt x="49148" y="363894"/>
                  </a:cubicBezTo>
                  <a:cubicBezTo>
                    <a:pt x="41159" y="381869"/>
                    <a:pt x="30487" y="419877"/>
                    <a:pt x="30487" y="419877"/>
                  </a:cubicBezTo>
                  <a:cubicBezTo>
                    <a:pt x="33597" y="429208"/>
                    <a:pt x="32137" y="441725"/>
                    <a:pt x="39817" y="447869"/>
                  </a:cubicBezTo>
                  <a:cubicBezTo>
                    <a:pt x="49831" y="455880"/>
                    <a:pt x="74030" y="444759"/>
                    <a:pt x="77140" y="457200"/>
                  </a:cubicBezTo>
                  <a:cubicBezTo>
                    <a:pt x="88821" y="503925"/>
                    <a:pt x="72402" y="546058"/>
                    <a:pt x="58478" y="587828"/>
                  </a:cubicBezTo>
                  <a:cubicBezTo>
                    <a:pt x="61588" y="609600"/>
                    <a:pt x="61489" y="632078"/>
                    <a:pt x="67809" y="653143"/>
                  </a:cubicBezTo>
                  <a:cubicBezTo>
                    <a:pt x="72853" y="669956"/>
                    <a:pt x="93052" y="687716"/>
                    <a:pt x="105131" y="699796"/>
                  </a:cubicBezTo>
                  <a:cubicBezTo>
                    <a:pt x="84503" y="761680"/>
                    <a:pt x="86470" y="736109"/>
                    <a:pt x="86470" y="774441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787359" y="5103845"/>
              <a:ext cx="105131" cy="774441"/>
            </a:xfrm>
            <a:custGeom>
              <a:avLst/>
              <a:gdLst>
                <a:gd name="connsiteX0" fmla="*/ 86470 w 105131"/>
                <a:gd name="connsiteY0" fmla="*/ 0 h 774441"/>
                <a:gd name="connsiteX1" fmla="*/ 77140 w 105131"/>
                <a:gd name="connsiteY1" fmla="*/ 27992 h 774441"/>
                <a:gd name="connsiteX2" fmla="*/ 30487 w 105131"/>
                <a:gd name="connsiteY2" fmla="*/ 74645 h 774441"/>
                <a:gd name="connsiteX3" fmla="*/ 21156 w 105131"/>
                <a:gd name="connsiteY3" fmla="*/ 102636 h 774441"/>
                <a:gd name="connsiteX4" fmla="*/ 2495 w 105131"/>
                <a:gd name="connsiteY4" fmla="*/ 121298 h 774441"/>
                <a:gd name="connsiteX5" fmla="*/ 11825 w 105131"/>
                <a:gd name="connsiteY5" fmla="*/ 195943 h 774441"/>
                <a:gd name="connsiteX6" fmla="*/ 21156 w 105131"/>
                <a:gd name="connsiteY6" fmla="*/ 223934 h 774441"/>
                <a:gd name="connsiteX7" fmla="*/ 77140 w 105131"/>
                <a:gd name="connsiteY7" fmla="*/ 242596 h 774441"/>
                <a:gd name="connsiteX8" fmla="*/ 86470 w 105131"/>
                <a:gd name="connsiteY8" fmla="*/ 270587 h 774441"/>
                <a:gd name="connsiteX9" fmla="*/ 67809 w 105131"/>
                <a:gd name="connsiteY9" fmla="*/ 335902 h 774441"/>
                <a:gd name="connsiteX10" fmla="*/ 49148 w 105131"/>
                <a:gd name="connsiteY10" fmla="*/ 363894 h 774441"/>
                <a:gd name="connsiteX11" fmla="*/ 30487 w 105131"/>
                <a:gd name="connsiteY11" fmla="*/ 419877 h 774441"/>
                <a:gd name="connsiteX12" fmla="*/ 39817 w 105131"/>
                <a:gd name="connsiteY12" fmla="*/ 447869 h 774441"/>
                <a:gd name="connsiteX13" fmla="*/ 77140 w 105131"/>
                <a:gd name="connsiteY13" fmla="*/ 457200 h 774441"/>
                <a:gd name="connsiteX14" fmla="*/ 58478 w 105131"/>
                <a:gd name="connsiteY14" fmla="*/ 587828 h 774441"/>
                <a:gd name="connsiteX15" fmla="*/ 67809 w 105131"/>
                <a:gd name="connsiteY15" fmla="*/ 653143 h 774441"/>
                <a:gd name="connsiteX16" fmla="*/ 105131 w 105131"/>
                <a:gd name="connsiteY16" fmla="*/ 699796 h 774441"/>
                <a:gd name="connsiteX17" fmla="*/ 86470 w 105131"/>
                <a:gd name="connsiteY17" fmla="*/ 774441 h 77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131" h="774441">
                  <a:moveTo>
                    <a:pt x="86470" y="0"/>
                  </a:moveTo>
                  <a:cubicBezTo>
                    <a:pt x="83360" y="9331"/>
                    <a:pt x="83041" y="20124"/>
                    <a:pt x="77140" y="27992"/>
                  </a:cubicBezTo>
                  <a:cubicBezTo>
                    <a:pt x="63945" y="45586"/>
                    <a:pt x="30487" y="74645"/>
                    <a:pt x="30487" y="74645"/>
                  </a:cubicBezTo>
                  <a:cubicBezTo>
                    <a:pt x="27377" y="83975"/>
                    <a:pt x="26216" y="94202"/>
                    <a:pt x="21156" y="102636"/>
                  </a:cubicBezTo>
                  <a:cubicBezTo>
                    <a:pt x="16630" y="110179"/>
                    <a:pt x="3370" y="112545"/>
                    <a:pt x="2495" y="121298"/>
                  </a:cubicBezTo>
                  <a:cubicBezTo>
                    <a:pt x="0" y="146249"/>
                    <a:pt x="7339" y="171272"/>
                    <a:pt x="11825" y="195943"/>
                  </a:cubicBezTo>
                  <a:cubicBezTo>
                    <a:pt x="13584" y="205619"/>
                    <a:pt x="13153" y="218218"/>
                    <a:pt x="21156" y="223934"/>
                  </a:cubicBezTo>
                  <a:cubicBezTo>
                    <a:pt x="37163" y="235367"/>
                    <a:pt x="77140" y="242596"/>
                    <a:pt x="77140" y="242596"/>
                  </a:cubicBezTo>
                  <a:cubicBezTo>
                    <a:pt x="80250" y="251926"/>
                    <a:pt x="86470" y="260752"/>
                    <a:pt x="86470" y="270587"/>
                  </a:cubicBezTo>
                  <a:cubicBezTo>
                    <a:pt x="86470" y="276569"/>
                    <a:pt x="72210" y="327100"/>
                    <a:pt x="67809" y="335902"/>
                  </a:cubicBezTo>
                  <a:cubicBezTo>
                    <a:pt x="62794" y="345932"/>
                    <a:pt x="53702" y="353647"/>
                    <a:pt x="49148" y="363894"/>
                  </a:cubicBezTo>
                  <a:cubicBezTo>
                    <a:pt x="41159" y="381869"/>
                    <a:pt x="30487" y="419877"/>
                    <a:pt x="30487" y="419877"/>
                  </a:cubicBezTo>
                  <a:cubicBezTo>
                    <a:pt x="33597" y="429208"/>
                    <a:pt x="32137" y="441725"/>
                    <a:pt x="39817" y="447869"/>
                  </a:cubicBezTo>
                  <a:cubicBezTo>
                    <a:pt x="49831" y="455880"/>
                    <a:pt x="74030" y="444759"/>
                    <a:pt x="77140" y="457200"/>
                  </a:cubicBezTo>
                  <a:cubicBezTo>
                    <a:pt x="88821" y="503925"/>
                    <a:pt x="72402" y="546058"/>
                    <a:pt x="58478" y="587828"/>
                  </a:cubicBezTo>
                  <a:cubicBezTo>
                    <a:pt x="61588" y="609600"/>
                    <a:pt x="61489" y="632078"/>
                    <a:pt x="67809" y="653143"/>
                  </a:cubicBezTo>
                  <a:cubicBezTo>
                    <a:pt x="72853" y="669956"/>
                    <a:pt x="93052" y="687716"/>
                    <a:pt x="105131" y="699796"/>
                  </a:cubicBezTo>
                  <a:cubicBezTo>
                    <a:pt x="84503" y="761680"/>
                    <a:pt x="86470" y="736109"/>
                    <a:pt x="86470" y="774441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936648" y="5327780"/>
              <a:ext cx="105131" cy="774441"/>
            </a:xfrm>
            <a:custGeom>
              <a:avLst/>
              <a:gdLst>
                <a:gd name="connsiteX0" fmla="*/ 86470 w 105131"/>
                <a:gd name="connsiteY0" fmla="*/ 0 h 774441"/>
                <a:gd name="connsiteX1" fmla="*/ 77140 w 105131"/>
                <a:gd name="connsiteY1" fmla="*/ 27992 h 774441"/>
                <a:gd name="connsiteX2" fmla="*/ 30487 w 105131"/>
                <a:gd name="connsiteY2" fmla="*/ 74645 h 774441"/>
                <a:gd name="connsiteX3" fmla="*/ 21156 w 105131"/>
                <a:gd name="connsiteY3" fmla="*/ 102636 h 774441"/>
                <a:gd name="connsiteX4" fmla="*/ 2495 w 105131"/>
                <a:gd name="connsiteY4" fmla="*/ 121298 h 774441"/>
                <a:gd name="connsiteX5" fmla="*/ 11825 w 105131"/>
                <a:gd name="connsiteY5" fmla="*/ 195943 h 774441"/>
                <a:gd name="connsiteX6" fmla="*/ 21156 w 105131"/>
                <a:gd name="connsiteY6" fmla="*/ 223934 h 774441"/>
                <a:gd name="connsiteX7" fmla="*/ 77140 w 105131"/>
                <a:gd name="connsiteY7" fmla="*/ 242596 h 774441"/>
                <a:gd name="connsiteX8" fmla="*/ 86470 w 105131"/>
                <a:gd name="connsiteY8" fmla="*/ 270587 h 774441"/>
                <a:gd name="connsiteX9" fmla="*/ 67809 w 105131"/>
                <a:gd name="connsiteY9" fmla="*/ 335902 h 774441"/>
                <a:gd name="connsiteX10" fmla="*/ 49148 w 105131"/>
                <a:gd name="connsiteY10" fmla="*/ 363894 h 774441"/>
                <a:gd name="connsiteX11" fmla="*/ 30487 w 105131"/>
                <a:gd name="connsiteY11" fmla="*/ 419877 h 774441"/>
                <a:gd name="connsiteX12" fmla="*/ 39817 w 105131"/>
                <a:gd name="connsiteY12" fmla="*/ 447869 h 774441"/>
                <a:gd name="connsiteX13" fmla="*/ 77140 w 105131"/>
                <a:gd name="connsiteY13" fmla="*/ 457200 h 774441"/>
                <a:gd name="connsiteX14" fmla="*/ 58478 w 105131"/>
                <a:gd name="connsiteY14" fmla="*/ 587828 h 774441"/>
                <a:gd name="connsiteX15" fmla="*/ 67809 w 105131"/>
                <a:gd name="connsiteY15" fmla="*/ 653143 h 774441"/>
                <a:gd name="connsiteX16" fmla="*/ 105131 w 105131"/>
                <a:gd name="connsiteY16" fmla="*/ 699796 h 774441"/>
                <a:gd name="connsiteX17" fmla="*/ 86470 w 105131"/>
                <a:gd name="connsiteY17" fmla="*/ 774441 h 77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131" h="774441">
                  <a:moveTo>
                    <a:pt x="86470" y="0"/>
                  </a:moveTo>
                  <a:cubicBezTo>
                    <a:pt x="83360" y="9331"/>
                    <a:pt x="83041" y="20124"/>
                    <a:pt x="77140" y="27992"/>
                  </a:cubicBezTo>
                  <a:cubicBezTo>
                    <a:pt x="63945" y="45586"/>
                    <a:pt x="30487" y="74645"/>
                    <a:pt x="30487" y="74645"/>
                  </a:cubicBezTo>
                  <a:cubicBezTo>
                    <a:pt x="27377" y="83975"/>
                    <a:pt x="26216" y="94202"/>
                    <a:pt x="21156" y="102636"/>
                  </a:cubicBezTo>
                  <a:cubicBezTo>
                    <a:pt x="16630" y="110179"/>
                    <a:pt x="3370" y="112545"/>
                    <a:pt x="2495" y="121298"/>
                  </a:cubicBezTo>
                  <a:cubicBezTo>
                    <a:pt x="0" y="146249"/>
                    <a:pt x="7339" y="171272"/>
                    <a:pt x="11825" y="195943"/>
                  </a:cubicBezTo>
                  <a:cubicBezTo>
                    <a:pt x="13584" y="205619"/>
                    <a:pt x="13153" y="218218"/>
                    <a:pt x="21156" y="223934"/>
                  </a:cubicBezTo>
                  <a:cubicBezTo>
                    <a:pt x="37163" y="235367"/>
                    <a:pt x="77140" y="242596"/>
                    <a:pt x="77140" y="242596"/>
                  </a:cubicBezTo>
                  <a:cubicBezTo>
                    <a:pt x="80250" y="251926"/>
                    <a:pt x="86470" y="260752"/>
                    <a:pt x="86470" y="270587"/>
                  </a:cubicBezTo>
                  <a:cubicBezTo>
                    <a:pt x="86470" y="276569"/>
                    <a:pt x="72210" y="327100"/>
                    <a:pt x="67809" y="335902"/>
                  </a:cubicBezTo>
                  <a:cubicBezTo>
                    <a:pt x="62794" y="345932"/>
                    <a:pt x="53702" y="353647"/>
                    <a:pt x="49148" y="363894"/>
                  </a:cubicBezTo>
                  <a:cubicBezTo>
                    <a:pt x="41159" y="381869"/>
                    <a:pt x="30487" y="419877"/>
                    <a:pt x="30487" y="419877"/>
                  </a:cubicBezTo>
                  <a:cubicBezTo>
                    <a:pt x="33597" y="429208"/>
                    <a:pt x="32137" y="441725"/>
                    <a:pt x="39817" y="447869"/>
                  </a:cubicBezTo>
                  <a:cubicBezTo>
                    <a:pt x="49831" y="455880"/>
                    <a:pt x="74030" y="444759"/>
                    <a:pt x="77140" y="457200"/>
                  </a:cubicBezTo>
                  <a:cubicBezTo>
                    <a:pt x="88821" y="503925"/>
                    <a:pt x="72402" y="546058"/>
                    <a:pt x="58478" y="587828"/>
                  </a:cubicBezTo>
                  <a:cubicBezTo>
                    <a:pt x="61588" y="609600"/>
                    <a:pt x="61489" y="632078"/>
                    <a:pt x="67809" y="653143"/>
                  </a:cubicBezTo>
                  <a:cubicBezTo>
                    <a:pt x="72853" y="669956"/>
                    <a:pt x="93052" y="687716"/>
                    <a:pt x="105131" y="699796"/>
                  </a:cubicBezTo>
                  <a:cubicBezTo>
                    <a:pt x="84503" y="761680"/>
                    <a:pt x="86470" y="736109"/>
                    <a:pt x="86470" y="774441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모서리가 둥근 직사각형 15"/>
          <p:cNvSpPr/>
          <p:nvPr/>
        </p:nvSpPr>
        <p:spPr>
          <a:xfrm rot="19075003">
            <a:off x="5113175" y="755781"/>
            <a:ext cx="718457" cy="1539551"/>
          </a:xfrm>
          <a:prstGeom prst="roundRect">
            <a:avLst>
              <a:gd name="adj" fmla="val 43940"/>
            </a:avLst>
          </a:prstGeom>
          <a:solidFill>
            <a:srgbClr val="FFCC99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 txBox="1">
            <a:spLocks/>
          </p:cNvSpPr>
          <p:nvPr/>
        </p:nvSpPr>
        <p:spPr>
          <a:xfrm>
            <a:off x="0" y="0"/>
            <a:ext cx="9144000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Vibration camera(Vibration </a:t>
            </a:r>
            <a:r>
              <a:rPr lang="en-US" altLang="ko-KR" sz="4400" dirty="0" err="1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haptic</a:t>
            </a:r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)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135086" y="1502229"/>
            <a:ext cx="3079102" cy="4721289"/>
            <a:chOff x="2090057" y="1306286"/>
            <a:chExt cx="3079102" cy="4721289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2090057" y="1306286"/>
              <a:ext cx="3079102" cy="4721289"/>
            </a:xfrm>
            <a:prstGeom prst="roundRect">
              <a:avLst>
                <a:gd name="adj" fmla="val 9697"/>
              </a:avLst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 smtClean="0">
                  <a:latin typeface="a옛날목욕탕L" pitchFamily="18" charset="-127"/>
                  <a:ea typeface="a옛날목욕탕L" pitchFamily="18" charset="-127"/>
                </a:rPr>
                <a:t>Smart phone</a:t>
              </a:r>
              <a:endParaRPr lang="ko-KR" altLang="en-US" sz="4400" dirty="0">
                <a:latin typeface="a옛날목욕탕L" pitchFamily="18" charset="-127"/>
                <a:ea typeface="a옛날목욕탕L" pitchFamily="18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258009" y="1819470"/>
              <a:ext cx="2696547" cy="374157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 smtClean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rPr>
                <a:t>Smart phone</a:t>
              </a:r>
              <a:endParaRPr lang="ko-KR" altLang="en-US" sz="4400" dirty="0" smtClean="0">
                <a:solidFill>
                  <a:schemeClr val="tx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239347" y="774161"/>
            <a:ext cx="3095532" cy="4674918"/>
            <a:chOff x="2239347" y="774161"/>
            <a:chExt cx="3095532" cy="4674918"/>
          </a:xfrm>
        </p:grpSpPr>
        <p:sp>
          <p:nvSpPr>
            <p:cNvPr id="11" name="모서리가 둥근 직사각형 10"/>
            <p:cNvSpPr/>
            <p:nvPr/>
          </p:nvSpPr>
          <p:spPr>
            <a:xfrm rot="16200000">
              <a:off x="2677885" y="4320075"/>
              <a:ext cx="718457" cy="1539551"/>
            </a:xfrm>
            <a:prstGeom prst="roundRect">
              <a:avLst>
                <a:gd name="adj" fmla="val 43940"/>
              </a:avLst>
            </a:prstGeom>
            <a:solidFill>
              <a:srgbClr val="FFCC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 rot="16200000">
              <a:off x="2659224" y="3601618"/>
              <a:ext cx="718457" cy="1539551"/>
            </a:xfrm>
            <a:prstGeom prst="roundRect">
              <a:avLst>
                <a:gd name="adj" fmla="val 43940"/>
              </a:avLst>
            </a:prstGeom>
            <a:solidFill>
              <a:srgbClr val="FFCC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 rot="16200000">
              <a:off x="2649894" y="2901822"/>
              <a:ext cx="718457" cy="1539551"/>
            </a:xfrm>
            <a:prstGeom prst="roundRect">
              <a:avLst>
                <a:gd name="adj" fmla="val 43940"/>
              </a:avLst>
            </a:prstGeom>
            <a:solidFill>
              <a:srgbClr val="FFCC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6200000">
              <a:off x="2649894" y="2202026"/>
              <a:ext cx="718457" cy="1539551"/>
            </a:xfrm>
            <a:prstGeom prst="roundRect">
              <a:avLst>
                <a:gd name="adj" fmla="val 43940"/>
              </a:avLst>
            </a:prstGeom>
            <a:solidFill>
              <a:srgbClr val="FFCC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 rot="1056876">
              <a:off x="4616422" y="774161"/>
              <a:ext cx="718457" cy="1100703"/>
            </a:xfrm>
            <a:prstGeom prst="roundRect">
              <a:avLst>
                <a:gd name="adj" fmla="val 43940"/>
              </a:avLst>
            </a:prstGeom>
            <a:solidFill>
              <a:srgbClr val="FFCC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15"/>
          <p:cNvGrpSpPr/>
          <p:nvPr/>
        </p:nvGrpSpPr>
        <p:grpSpPr>
          <a:xfrm>
            <a:off x="-1188290" y="6300792"/>
            <a:ext cx="12041683" cy="576064"/>
            <a:chOff x="-1188290" y="6291267"/>
            <a:chExt cx="12041683" cy="576064"/>
          </a:xfrm>
        </p:grpSpPr>
        <p:pic>
          <p:nvPicPr>
            <p:cNvPr id="26" name="Picture 2" descr="D:\worldfriends_IT_lecture\korea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188290" y="6319292"/>
              <a:ext cx="6048322" cy="538708"/>
            </a:xfrm>
            <a:prstGeom prst="rect">
              <a:avLst/>
            </a:prstGeom>
            <a:noFill/>
          </p:spPr>
        </p:pic>
        <p:pic>
          <p:nvPicPr>
            <p:cNvPr id="27" name="Picture 3" descr="D:\worldfriends_IT_lecture\uzbe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0032" y="6291267"/>
              <a:ext cx="5993361" cy="57606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 rot="19075003">
            <a:off x="5113175" y="755781"/>
            <a:ext cx="718457" cy="1539551"/>
          </a:xfrm>
          <a:prstGeom prst="roundRect">
            <a:avLst>
              <a:gd name="adj" fmla="val 43940"/>
            </a:avLst>
          </a:prstGeom>
          <a:solidFill>
            <a:srgbClr val="FFCC99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4"/>
          <p:cNvGrpSpPr/>
          <p:nvPr/>
        </p:nvGrpSpPr>
        <p:grpSpPr>
          <a:xfrm>
            <a:off x="3135086" y="1502229"/>
            <a:ext cx="3079102" cy="4721289"/>
            <a:chOff x="2090057" y="1306286"/>
            <a:chExt cx="3079102" cy="4721289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2090057" y="1306286"/>
              <a:ext cx="3079102" cy="4721289"/>
            </a:xfrm>
            <a:prstGeom prst="roundRect">
              <a:avLst>
                <a:gd name="adj" fmla="val 9697"/>
              </a:avLst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 smtClean="0">
                  <a:latin typeface="a옛날목욕탕L" pitchFamily="18" charset="-127"/>
                  <a:ea typeface="a옛날목욕탕L" pitchFamily="18" charset="-127"/>
                </a:rPr>
                <a:t>Smart phone</a:t>
              </a:r>
              <a:endParaRPr lang="ko-KR" altLang="en-US" sz="4400" dirty="0">
                <a:latin typeface="a옛날목욕탕L" pitchFamily="18" charset="-127"/>
                <a:ea typeface="a옛날목욕탕L" pitchFamily="18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258009" y="1819470"/>
              <a:ext cx="2696547" cy="3741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dirty="0" smtClean="0">
                <a:solidFill>
                  <a:schemeClr val="tx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</p:grpSp>
      <p:grpSp>
        <p:nvGrpSpPr>
          <p:cNvPr id="7" name="그룹 18"/>
          <p:cNvGrpSpPr/>
          <p:nvPr/>
        </p:nvGrpSpPr>
        <p:grpSpPr>
          <a:xfrm>
            <a:off x="2239347" y="774161"/>
            <a:ext cx="3095532" cy="4674918"/>
            <a:chOff x="2239347" y="774161"/>
            <a:chExt cx="3095532" cy="4674918"/>
          </a:xfrm>
        </p:grpSpPr>
        <p:sp>
          <p:nvSpPr>
            <p:cNvPr id="11" name="모서리가 둥근 직사각형 10"/>
            <p:cNvSpPr/>
            <p:nvPr/>
          </p:nvSpPr>
          <p:spPr>
            <a:xfrm rot="16200000">
              <a:off x="2677885" y="4320075"/>
              <a:ext cx="718457" cy="1539551"/>
            </a:xfrm>
            <a:prstGeom prst="roundRect">
              <a:avLst>
                <a:gd name="adj" fmla="val 43940"/>
              </a:avLst>
            </a:prstGeom>
            <a:solidFill>
              <a:srgbClr val="FFCC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 rot="16200000">
              <a:off x="2659224" y="3601618"/>
              <a:ext cx="718457" cy="1539551"/>
            </a:xfrm>
            <a:prstGeom prst="roundRect">
              <a:avLst>
                <a:gd name="adj" fmla="val 43940"/>
              </a:avLst>
            </a:prstGeom>
            <a:solidFill>
              <a:srgbClr val="FFCC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 rot="16200000">
              <a:off x="2649894" y="2901822"/>
              <a:ext cx="718457" cy="1539551"/>
            </a:xfrm>
            <a:prstGeom prst="roundRect">
              <a:avLst>
                <a:gd name="adj" fmla="val 43940"/>
              </a:avLst>
            </a:prstGeom>
            <a:solidFill>
              <a:srgbClr val="FFCC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6200000">
              <a:off x="2649894" y="2202026"/>
              <a:ext cx="718457" cy="1539551"/>
            </a:xfrm>
            <a:prstGeom prst="roundRect">
              <a:avLst>
                <a:gd name="adj" fmla="val 43940"/>
              </a:avLst>
            </a:prstGeom>
            <a:solidFill>
              <a:srgbClr val="FFCC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 rot="1056876">
              <a:off x="4616422" y="774161"/>
              <a:ext cx="718457" cy="1100703"/>
            </a:xfrm>
            <a:prstGeom prst="roundRect">
              <a:avLst>
                <a:gd name="adj" fmla="val 43940"/>
              </a:avLst>
            </a:prstGeom>
            <a:solidFill>
              <a:srgbClr val="FFCC99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원통 17"/>
          <p:cNvSpPr/>
          <p:nvPr/>
        </p:nvSpPr>
        <p:spPr>
          <a:xfrm>
            <a:off x="9601200" y="1380931"/>
            <a:ext cx="485192" cy="5318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0" y="0"/>
            <a:ext cx="9144000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Vibration camera(Vibration </a:t>
            </a:r>
            <a:r>
              <a:rPr lang="en-US" altLang="ko-KR" sz="4400" dirty="0" err="1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haptic</a:t>
            </a:r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)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grpSp>
        <p:nvGrpSpPr>
          <p:cNvPr id="24" name="그룹 15"/>
          <p:cNvGrpSpPr/>
          <p:nvPr/>
        </p:nvGrpSpPr>
        <p:grpSpPr>
          <a:xfrm>
            <a:off x="-1188290" y="6300792"/>
            <a:ext cx="12041683" cy="576064"/>
            <a:chOff x="-1188290" y="6291267"/>
            <a:chExt cx="12041683" cy="576064"/>
          </a:xfrm>
        </p:grpSpPr>
        <p:pic>
          <p:nvPicPr>
            <p:cNvPr id="25" name="Picture 2" descr="D:\worldfriends_IT_lecture\korea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-1188290" y="6319292"/>
              <a:ext cx="6048322" cy="538708"/>
            </a:xfrm>
            <a:prstGeom prst="rect">
              <a:avLst/>
            </a:prstGeom>
            <a:noFill/>
          </p:spPr>
        </p:pic>
        <p:pic>
          <p:nvPicPr>
            <p:cNvPr id="26" name="Picture 3" descr="D:\worldfriends_IT_lecture\uzbek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60032" y="6291267"/>
              <a:ext cx="5993361" cy="57606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 txBox="1">
            <a:spLocks/>
          </p:cNvSpPr>
          <p:nvPr/>
        </p:nvSpPr>
        <p:spPr>
          <a:xfrm>
            <a:off x="0" y="0"/>
            <a:ext cx="9144000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Vibration camera(Vibration </a:t>
            </a:r>
            <a:r>
              <a:rPr lang="en-US" altLang="ko-KR" sz="4400" dirty="0" err="1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haptic</a:t>
            </a:r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)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grpSp>
        <p:nvGrpSpPr>
          <p:cNvPr id="6" name="그룹 15"/>
          <p:cNvGrpSpPr/>
          <p:nvPr/>
        </p:nvGrpSpPr>
        <p:grpSpPr>
          <a:xfrm>
            <a:off x="-1188290" y="6300792"/>
            <a:ext cx="12041683" cy="576064"/>
            <a:chOff x="-1188290" y="6291267"/>
            <a:chExt cx="12041683" cy="576064"/>
          </a:xfrm>
        </p:grpSpPr>
        <p:pic>
          <p:nvPicPr>
            <p:cNvPr id="25" name="Picture 2" descr="D:\worldfriends_IT_lecture\korea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188290" y="6319292"/>
              <a:ext cx="6048322" cy="538708"/>
            </a:xfrm>
            <a:prstGeom prst="rect">
              <a:avLst/>
            </a:prstGeom>
            <a:noFill/>
          </p:spPr>
        </p:pic>
        <p:pic>
          <p:nvPicPr>
            <p:cNvPr id="26" name="Picture 3" descr="D:\worldfriends_IT_lecture\uzbe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0032" y="6291267"/>
              <a:ext cx="5993361" cy="576064"/>
            </a:xfrm>
            <a:prstGeom prst="rect">
              <a:avLst/>
            </a:prstGeom>
            <a:noFill/>
          </p:spPr>
        </p:pic>
      </p:grpSp>
      <p:grpSp>
        <p:nvGrpSpPr>
          <p:cNvPr id="21" name="그룹 20"/>
          <p:cNvGrpSpPr/>
          <p:nvPr/>
        </p:nvGrpSpPr>
        <p:grpSpPr>
          <a:xfrm>
            <a:off x="687161" y="1206954"/>
            <a:ext cx="3079102" cy="4721289"/>
            <a:chOff x="2090057" y="1306286"/>
            <a:chExt cx="3079102" cy="4721289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2090057" y="1306286"/>
              <a:ext cx="3079102" cy="4721289"/>
            </a:xfrm>
            <a:prstGeom prst="roundRect">
              <a:avLst>
                <a:gd name="adj" fmla="val 9697"/>
              </a:avLst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 smtClean="0">
                  <a:latin typeface="a옛날목욕탕L" pitchFamily="18" charset="-127"/>
                  <a:ea typeface="a옛날목욕탕L" pitchFamily="18" charset="-127"/>
                </a:rPr>
                <a:t>Smart phone</a:t>
              </a:r>
              <a:endParaRPr lang="ko-KR" altLang="en-US" sz="4400" dirty="0">
                <a:latin typeface="a옛날목욕탕L" pitchFamily="18" charset="-127"/>
                <a:ea typeface="a옛날목욕탕L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58009" y="1819470"/>
              <a:ext cx="2696547" cy="374157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 smtClean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rPr>
                <a:t>Smart phone</a:t>
              </a:r>
              <a:endParaRPr lang="ko-KR" altLang="en-US" sz="4400" dirty="0" smtClean="0">
                <a:solidFill>
                  <a:schemeClr val="tx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</p:grpSp>
      <p:sp>
        <p:nvSpPr>
          <p:cNvPr id="24" name="제목 1"/>
          <p:cNvSpPr txBox="1">
            <a:spLocks/>
          </p:cNvSpPr>
          <p:nvPr/>
        </p:nvSpPr>
        <p:spPr>
          <a:xfrm rot="19779727">
            <a:off x="3752850" y="2362201"/>
            <a:ext cx="3333750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altLang="ko-KR" sz="6000" dirty="0" err="1" smtClean="0">
                <a:solidFill>
                  <a:srgbClr val="0070C0"/>
                </a:solidFill>
                <a:latin typeface="나눔손글씨 붓" pitchFamily="66" charset="-127"/>
                <a:ea typeface="나눔손글씨 붓" pitchFamily="66" charset="-127"/>
                <a:cs typeface="Courier New" pitchFamily="49" charset="0"/>
              </a:rPr>
              <a:t>RRrrrrr</a:t>
            </a:r>
            <a:r>
              <a:rPr lang="en-US" altLang="ko-KR" sz="6000" dirty="0" smtClean="0">
                <a:solidFill>
                  <a:srgbClr val="0070C0"/>
                </a:solidFill>
                <a:latin typeface="나눔손글씨 붓" pitchFamily="66" charset="-127"/>
                <a:ea typeface="나눔손글씨 붓" pitchFamily="66" charset="-127"/>
                <a:cs typeface="Courier New" pitchFamily="49" charset="0"/>
              </a:rPr>
              <a:t>….</a:t>
            </a:r>
            <a:endParaRPr lang="ko-KR" altLang="en-US" sz="6000" dirty="0">
              <a:solidFill>
                <a:srgbClr val="0070C0"/>
              </a:solidFill>
              <a:latin typeface="나눔손글씨 붓" pitchFamily="66" charset="-127"/>
              <a:ea typeface="나눔손글씨 붓" pitchFamily="66" charset="-127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0"/>
            <a:ext cx="9144000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Virtual finger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grpSp>
        <p:nvGrpSpPr>
          <p:cNvPr id="3" name="그룹 15"/>
          <p:cNvGrpSpPr/>
          <p:nvPr/>
        </p:nvGrpSpPr>
        <p:grpSpPr>
          <a:xfrm>
            <a:off x="-1188290" y="6300792"/>
            <a:ext cx="12041683" cy="576064"/>
            <a:chOff x="-1188290" y="6291267"/>
            <a:chExt cx="12041683" cy="576064"/>
          </a:xfrm>
        </p:grpSpPr>
        <p:pic>
          <p:nvPicPr>
            <p:cNvPr id="4" name="Picture 2" descr="D:\worldfriends_IT_lecture\korea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188290" y="6319292"/>
              <a:ext cx="6048322" cy="538708"/>
            </a:xfrm>
            <a:prstGeom prst="rect">
              <a:avLst/>
            </a:prstGeom>
            <a:noFill/>
          </p:spPr>
        </p:pic>
        <p:pic>
          <p:nvPicPr>
            <p:cNvPr id="5" name="Picture 3" descr="D:\worldfriends_IT_lecture\uzbek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60032" y="6291267"/>
              <a:ext cx="5993361" cy="576064"/>
            </a:xfrm>
            <a:prstGeom prst="rect">
              <a:avLst/>
            </a:prstGeom>
            <a:noFill/>
          </p:spPr>
        </p:pic>
      </p:grpSp>
      <p:sp>
        <p:nvSpPr>
          <p:cNvPr id="9" name="제목 1"/>
          <p:cNvSpPr txBox="1">
            <a:spLocks/>
          </p:cNvSpPr>
          <p:nvPr/>
        </p:nvSpPr>
        <p:spPr>
          <a:xfrm>
            <a:off x="0" y="4339901"/>
            <a:ext cx="9144000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500,000,000won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0" y="5197151"/>
            <a:ext cx="9144000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1,338,449,080cym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18936" y="1041528"/>
            <a:ext cx="476250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0"/>
            <a:ext cx="9144000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Virtual finger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grpSp>
        <p:nvGrpSpPr>
          <p:cNvPr id="3" name="그룹 15"/>
          <p:cNvGrpSpPr/>
          <p:nvPr/>
        </p:nvGrpSpPr>
        <p:grpSpPr>
          <a:xfrm>
            <a:off x="-1188290" y="6300792"/>
            <a:ext cx="12041683" cy="576064"/>
            <a:chOff x="-1188290" y="6291267"/>
            <a:chExt cx="12041683" cy="576064"/>
          </a:xfrm>
        </p:grpSpPr>
        <p:pic>
          <p:nvPicPr>
            <p:cNvPr id="4" name="Picture 2" descr="D:\worldfriends_IT_lecture\korea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188290" y="6319292"/>
              <a:ext cx="6048322" cy="538708"/>
            </a:xfrm>
            <a:prstGeom prst="rect">
              <a:avLst/>
            </a:prstGeom>
            <a:noFill/>
          </p:spPr>
        </p:pic>
        <p:pic>
          <p:nvPicPr>
            <p:cNvPr id="5" name="Picture 3" descr="D:\worldfriends_IT_lecture\uzbe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0032" y="6291267"/>
              <a:ext cx="5993361" cy="576064"/>
            </a:xfrm>
            <a:prstGeom prst="rect">
              <a:avLst/>
            </a:prstGeom>
            <a:noFill/>
          </p:spPr>
        </p:pic>
      </p:grpSp>
      <p:grpSp>
        <p:nvGrpSpPr>
          <p:cNvPr id="6" name="그룹 5"/>
          <p:cNvGrpSpPr/>
          <p:nvPr/>
        </p:nvGrpSpPr>
        <p:grpSpPr>
          <a:xfrm>
            <a:off x="2948473" y="2668556"/>
            <a:ext cx="3405673" cy="2603241"/>
            <a:chOff x="-1912776" y="3442996"/>
            <a:chExt cx="3405673" cy="2603241"/>
          </a:xfrm>
        </p:grpSpPr>
        <p:grpSp>
          <p:nvGrpSpPr>
            <p:cNvPr id="7" name="그룹 22"/>
            <p:cNvGrpSpPr/>
            <p:nvPr/>
          </p:nvGrpSpPr>
          <p:grpSpPr>
            <a:xfrm>
              <a:off x="-1912776" y="3442996"/>
              <a:ext cx="3405673" cy="653143"/>
              <a:chOff x="391886" y="2696547"/>
              <a:chExt cx="3405673" cy="653143"/>
            </a:xfrm>
          </p:grpSpPr>
          <p:sp>
            <p:nvSpPr>
              <p:cNvPr id="26" name="순서도: 대체 처리 25"/>
              <p:cNvSpPr/>
              <p:nvPr/>
            </p:nvSpPr>
            <p:spPr>
              <a:xfrm>
                <a:off x="391886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ㅣ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27" name="순서도: 대체 처리 26"/>
              <p:cNvSpPr/>
              <p:nvPr/>
            </p:nvSpPr>
            <p:spPr>
              <a:xfrm>
                <a:off x="1073020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ㅂ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28" name="순서도: 대체 처리 27"/>
              <p:cNvSpPr/>
              <p:nvPr/>
            </p:nvSpPr>
            <p:spPr>
              <a:xfrm>
                <a:off x="1754156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ㅈ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29" name="순서도: 대체 처리 28"/>
              <p:cNvSpPr/>
              <p:nvPr/>
            </p:nvSpPr>
            <p:spPr>
              <a:xfrm>
                <a:off x="2435290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ㄷ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30" name="순서도: 대체 처리 29"/>
              <p:cNvSpPr/>
              <p:nvPr/>
            </p:nvSpPr>
            <p:spPr>
              <a:xfrm>
                <a:off x="3116425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←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</p:grpSp>
        <p:grpSp>
          <p:nvGrpSpPr>
            <p:cNvPr id="8" name="그룹 23"/>
            <p:cNvGrpSpPr/>
            <p:nvPr/>
          </p:nvGrpSpPr>
          <p:grpSpPr>
            <a:xfrm>
              <a:off x="-1912776" y="4096139"/>
              <a:ext cx="3405673" cy="653143"/>
              <a:chOff x="391886" y="2696547"/>
              <a:chExt cx="3405673" cy="653143"/>
            </a:xfrm>
          </p:grpSpPr>
          <p:sp>
            <p:nvSpPr>
              <p:cNvPr id="21" name="순서도: 대체 처리 20"/>
              <p:cNvSpPr/>
              <p:nvPr/>
            </p:nvSpPr>
            <p:spPr>
              <a:xfrm>
                <a:off x="391886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ㅡ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22" name="순서도: 대체 처리 21"/>
              <p:cNvSpPr/>
              <p:nvPr/>
            </p:nvSpPr>
            <p:spPr>
              <a:xfrm>
                <a:off x="1073020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ㄱ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23" name="순서도: 대체 처리 22"/>
              <p:cNvSpPr/>
              <p:nvPr/>
            </p:nvSpPr>
            <p:spPr>
              <a:xfrm>
                <a:off x="1754156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ㅅ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24" name="순서도: 대체 처리 23"/>
              <p:cNvSpPr/>
              <p:nvPr/>
            </p:nvSpPr>
            <p:spPr>
              <a:xfrm>
                <a:off x="2435290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ㅁ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25" name="순서도: 대체 처리 24"/>
              <p:cNvSpPr/>
              <p:nvPr/>
            </p:nvSpPr>
            <p:spPr>
              <a:xfrm>
                <a:off x="3116425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</p:grpSp>
        <p:grpSp>
          <p:nvGrpSpPr>
            <p:cNvPr id="9" name="그룹 29"/>
            <p:cNvGrpSpPr/>
            <p:nvPr/>
          </p:nvGrpSpPr>
          <p:grpSpPr>
            <a:xfrm>
              <a:off x="-1912776" y="4749282"/>
              <a:ext cx="3405673" cy="653143"/>
              <a:chOff x="391886" y="2696547"/>
              <a:chExt cx="3405673" cy="653143"/>
            </a:xfrm>
          </p:grpSpPr>
          <p:sp>
            <p:nvSpPr>
              <p:cNvPr id="16" name="순서도: 대체 처리 15"/>
              <p:cNvSpPr/>
              <p:nvPr/>
            </p:nvSpPr>
            <p:spPr>
              <a:xfrm>
                <a:off x="391886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●</a:t>
                </a:r>
                <a:endParaRPr lang="ko-KR" altLang="en-US" sz="10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17" name="순서도: 대체 처리 16"/>
              <p:cNvSpPr/>
              <p:nvPr/>
            </p:nvSpPr>
            <p:spPr>
              <a:xfrm>
                <a:off x="1073020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ㄴ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18" name="순서도: 대체 처리 17"/>
              <p:cNvSpPr/>
              <p:nvPr/>
            </p:nvSpPr>
            <p:spPr>
              <a:xfrm>
                <a:off x="1754156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ㅇ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19" name="순서도: 대체 처리 18"/>
              <p:cNvSpPr/>
              <p:nvPr/>
            </p:nvSpPr>
            <p:spPr>
              <a:xfrm>
                <a:off x="2435290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ㄹ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20" name="순서도: 대체 처리 19"/>
              <p:cNvSpPr/>
              <p:nvPr/>
            </p:nvSpPr>
            <p:spPr>
              <a:xfrm>
                <a:off x="3116425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</p:grpSp>
        <p:grpSp>
          <p:nvGrpSpPr>
            <p:cNvPr id="10" name="그룹 35"/>
            <p:cNvGrpSpPr/>
            <p:nvPr/>
          </p:nvGrpSpPr>
          <p:grpSpPr>
            <a:xfrm>
              <a:off x="-1912776" y="5393094"/>
              <a:ext cx="3405673" cy="653143"/>
              <a:chOff x="391886" y="2696547"/>
              <a:chExt cx="3405673" cy="653143"/>
            </a:xfrm>
          </p:grpSpPr>
          <p:sp>
            <p:nvSpPr>
              <p:cNvPr id="11" name="순서도: 대체 처리 10"/>
              <p:cNvSpPr/>
              <p:nvPr/>
            </p:nvSpPr>
            <p:spPr>
              <a:xfrm>
                <a:off x="391886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ABC</a:t>
                </a:r>
                <a:endParaRPr lang="ko-KR" altLang="en-US" sz="20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12" name="순서도: 대체 처리 11"/>
              <p:cNvSpPr/>
              <p:nvPr/>
            </p:nvSpPr>
            <p:spPr>
              <a:xfrm>
                <a:off x="1073020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쌍자음</a:t>
                </a:r>
                <a:endParaRPr lang="ko-KR" altLang="en-US" sz="1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13" name="순서도: 대체 처리 12"/>
              <p:cNvSpPr/>
              <p:nvPr/>
            </p:nvSpPr>
            <p:spPr>
              <a:xfrm>
                <a:off x="1754156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14" name="순서도: 대체 처리 13"/>
              <p:cNvSpPr/>
              <p:nvPr/>
            </p:nvSpPr>
            <p:spPr>
              <a:xfrm>
                <a:off x="2435290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15" name="순서도: 대체 처리 14"/>
              <p:cNvSpPr/>
              <p:nvPr/>
            </p:nvSpPr>
            <p:spPr>
              <a:xfrm>
                <a:off x="3116425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3834882" y="3741575"/>
            <a:ext cx="1198391" cy="1623527"/>
            <a:chOff x="1026368" y="1156996"/>
            <a:chExt cx="3629608" cy="4917233"/>
          </a:xfrm>
          <a:solidFill>
            <a:srgbClr val="FFCC99"/>
          </a:solidFill>
        </p:grpSpPr>
        <p:sp>
          <p:nvSpPr>
            <p:cNvPr id="33" name="모서리가 둥근 직사각형 32"/>
            <p:cNvSpPr/>
            <p:nvPr/>
          </p:nvSpPr>
          <p:spPr>
            <a:xfrm>
              <a:off x="3256384" y="1156996"/>
              <a:ext cx="718457" cy="3303037"/>
            </a:xfrm>
            <a:prstGeom prst="roundRect">
              <a:avLst>
                <a:gd name="adj" fmla="val 43940"/>
              </a:avLst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2537927" y="2967135"/>
              <a:ext cx="718457" cy="1539551"/>
            </a:xfrm>
            <a:prstGeom prst="roundRect">
              <a:avLst>
                <a:gd name="adj" fmla="val 43940"/>
              </a:avLst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819470" y="2957805"/>
              <a:ext cx="718457" cy="1539551"/>
            </a:xfrm>
            <a:prstGeom prst="roundRect">
              <a:avLst>
                <a:gd name="adj" fmla="val 43940"/>
              </a:avLst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1101013" y="2957805"/>
              <a:ext cx="718457" cy="1539551"/>
            </a:xfrm>
            <a:prstGeom prst="roundRect">
              <a:avLst>
                <a:gd name="adj" fmla="val 43940"/>
              </a:avLst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 rot="1635253">
              <a:off x="3937519" y="3545634"/>
              <a:ext cx="718457" cy="1539551"/>
            </a:xfrm>
            <a:prstGeom prst="roundRect">
              <a:avLst>
                <a:gd name="adj" fmla="val 43940"/>
              </a:avLst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1026368" y="3368352"/>
              <a:ext cx="3153747" cy="2705877"/>
            </a:xfrm>
            <a:prstGeom prst="ellipse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제목 1"/>
          <p:cNvSpPr txBox="1">
            <a:spLocks/>
          </p:cNvSpPr>
          <p:nvPr/>
        </p:nvSpPr>
        <p:spPr>
          <a:xfrm>
            <a:off x="4067175" y="1066800"/>
            <a:ext cx="1009650" cy="91151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ko-KR" altLang="en-US" sz="8000" dirty="0" err="1" smtClean="0">
                <a:latin typeface="HY견명조" pitchFamily="18" charset="-127"/>
                <a:ea typeface="HY견명조" pitchFamily="18" charset="-127"/>
                <a:cs typeface="Courier New" pitchFamily="49" charset="0"/>
              </a:rPr>
              <a:t>ㅅ</a:t>
            </a:r>
            <a:endParaRPr lang="ko-KR" altLang="en-US" sz="8000" dirty="0">
              <a:latin typeface="HY견명조" pitchFamily="18" charset="-127"/>
              <a:ea typeface="HY견명조" pitchFamily="18" charset="-127"/>
              <a:cs typeface="Courier New" pitchFamily="49" charset="0"/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4562475" y="1076325"/>
            <a:ext cx="1009650" cy="91151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ko-KR" altLang="en-US" sz="8000" dirty="0" err="1" smtClean="0">
                <a:latin typeface="HY견명조" pitchFamily="18" charset="-127"/>
                <a:ea typeface="HY견명조" pitchFamily="18" charset="-127"/>
                <a:cs typeface="Courier New" pitchFamily="49" charset="0"/>
              </a:rPr>
              <a:t>ㅏ</a:t>
            </a:r>
            <a:endParaRPr lang="ko-KR" altLang="en-US" sz="8000" dirty="0">
              <a:latin typeface="HY견명조" pitchFamily="18" charset="-127"/>
              <a:ea typeface="HY견명조" pitchFamily="18" charset="-127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0.18229 1.11111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0"/>
            <a:ext cx="9144000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Virtual finger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grpSp>
        <p:nvGrpSpPr>
          <p:cNvPr id="3" name="그룹 15"/>
          <p:cNvGrpSpPr/>
          <p:nvPr/>
        </p:nvGrpSpPr>
        <p:grpSpPr>
          <a:xfrm>
            <a:off x="-1188290" y="6300792"/>
            <a:ext cx="12041683" cy="576064"/>
            <a:chOff x="-1188290" y="6291267"/>
            <a:chExt cx="12041683" cy="576064"/>
          </a:xfrm>
        </p:grpSpPr>
        <p:pic>
          <p:nvPicPr>
            <p:cNvPr id="4" name="Picture 2" descr="D:\worldfriends_IT_lecture\korea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188290" y="6319292"/>
              <a:ext cx="6048322" cy="538708"/>
            </a:xfrm>
            <a:prstGeom prst="rect">
              <a:avLst/>
            </a:prstGeom>
            <a:noFill/>
          </p:spPr>
        </p:pic>
        <p:pic>
          <p:nvPicPr>
            <p:cNvPr id="5" name="Picture 3" descr="D:\worldfriends_IT_lecture\uzbe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0032" y="6291267"/>
              <a:ext cx="5993361" cy="576064"/>
            </a:xfrm>
            <a:prstGeom prst="rect">
              <a:avLst/>
            </a:prstGeom>
            <a:noFill/>
          </p:spPr>
        </p:pic>
      </p:grpSp>
      <p:grpSp>
        <p:nvGrpSpPr>
          <p:cNvPr id="6" name="그룹 5"/>
          <p:cNvGrpSpPr/>
          <p:nvPr/>
        </p:nvGrpSpPr>
        <p:grpSpPr>
          <a:xfrm>
            <a:off x="2948473" y="2668556"/>
            <a:ext cx="3405673" cy="2603241"/>
            <a:chOff x="-1912776" y="3442996"/>
            <a:chExt cx="3405673" cy="2603241"/>
          </a:xfrm>
        </p:grpSpPr>
        <p:grpSp>
          <p:nvGrpSpPr>
            <p:cNvPr id="7" name="그룹 22"/>
            <p:cNvGrpSpPr/>
            <p:nvPr/>
          </p:nvGrpSpPr>
          <p:grpSpPr>
            <a:xfrm>
              <a:off x="-1912776" y="3442996"/>
              <a:ext cx="3405673" cy="653143"/>
              <a:chOff x="391886" y="2696547"/>
              <a:chExt cx="3405673" cy="653143"/>
            </a:xfrm>
          </p:grpSpPr>
          <p:sp>
            <p:nvSpPr>
              <p:cNvPr id="26" name="순서도: 대체 처리 25"/>
              <p:cNvSpPr/>
              <p:nvPr/>
            </p:nvSpPr>
            <p:spPr>
              <a:xfrm>
                <a:off x="391886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ㅣ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27" name="순서도: 대체 처리 26"/>
              <p:cNvSpPr/>
              <p:nvPr/>
            </p:nvSpPr>
            <p:spPr>
              <a:xfrm>
                <a:off x="1073020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ㅂ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28" name="순서도: 대체 처리 27"/>
              <p:cNvSpPr/>
              <p:nvPr/>
            </p:nvSpPr>
            <p:spPr>
              <a:xfrm>
                <a:off x="1754156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ㅈ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29" name="순서도: 대체 처리 28"/>
              <p:cNvSpPr/>
              <p:nvPr/>
            </p:nvSpPr>
            <p:spPr>
              <a:xfrm>
                <a:off x="2435290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ㄷ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30" name="순서도: 대체 처리 29"/>
              <p:cNvSpPr/>
              <p:nvPr/>
            </p:nvSpPr>
            <p:spPr>
              <a:xfrm>
                <a:off x="3116425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←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</p:grpSp>
        <p:grpSp>
          <p:nvGrpSpPr>
            <p:cNvPr id="8" name="그룹 23"/>
            <p:cNvGrpSpPr/>
            <p:nvPr/>
          </p:nvGrpSpPr>
          <p:grpSpPr>
            <a:xfrm>
              <a:off x="-1912776" y="4096139"/>
              <a:ext cx="3405673" cy="653143"/>
              <a:chOff x="391886" y="2696547"/>
              <a:chExt cx="3405673" cy="653143"/>
            </a:xfrm>
          </p:grpSpPr>
          <p:sp>
            <p:nvSpPr>
              <p:cNvPr id="21" name="순서도: 대체 처리 20"/>
              <p:cNvSpPr/>
              <p:nvPr/>
            </p:nvSpPr>
            <p:spPr>
              <a:xfrm>
                <a:off x="391886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ㅡ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22" name="순서도: 대체 처리 21"/>
              <p:cNvSpPr/>
              <p:nvPr/>
            </p:nvSpPr>
            <p:spPr>
              <a:xfrm>
                <a:off x="1073020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ㄱ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23" name="순서도: 대체 처리 22"/>
              <p:cNvSpPr/>
              <p:nvPr/>
            </p:nvSpPr>
            <p:spPr>
              <a:xfrm>
                <a:off x="1754156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ㅅ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24" name="순서도: 대체 처리 23"/>
              <p:cNvSpPr/>
              <p:nvPr/>
            </p:nvSpPr>
            <p:spPr>
              <a:xfrm>
                <a:off x="2435290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ㅁ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25" name="순서도: 대체 처리 24"/>
              <p:cNvSpPr/>
              <p:nvPr/>
            </p:nvSpPr>
            <p:spPr>
              <a:xfrm>
                <a:off x="3116425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</p:grpSp>
        <p:grpSp>
          <p:nvGrpSpPr>
            <p:cNvPr id="9" name="그룹 29"/>
            <p:cNvGrpSpPr/>
            <p:nvPr/>
          </p:nvGrpSpPr>
          <p:grpSpPr>
            <a:xfrm>
              <a:off x="-1912776" y="4749282"/>
              <a:ext cx="3405673" cy="653143"/>
              <a:chOff x="391886" y="2696547"/>
              <a:chExt cx="3405673" cy="653143"/>
            </a:xfrm>
          </p:grpSpPr>
          <p:sp>
            <p:nvSpPr>
              <p:cNvPr id="16" name="순서도: 대체 처리 15"/>
              <p:cNvSpPr/>
              <p:nvPr/>
            </p:nvSpPr>
            <p:spPr>
              <a:xfrm>
                <a:off x="391886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●</a:t>
                </a:r>
                <a:endParaRPr lang="ko-KR" altLang="en-US" sz="10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17" name="순서도: 대체 처리 16"/>
              <p:cNvSpPr/>
              <p:nvPr/>
            </p:nvSpPr>
            <p:spPr>
              <a:xfrm>
                <a:off x="1073020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ㄴ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18" name="순서도: 대체 처리 17"/>
              <p:cNvSpPr/>
              <p:nvPr/>
            </p:nvSpPr>
            <p:spPr>
              <a:xfrm>
                <a:off x="1754156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ㅇ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19" name="순서도: 대체 처리 18"/>
              <p:cNvSpPr/>
              <p:nvPr/>
            </p:nvSpPr>
            <p:spPr>
              <a:xfrm>
                <a:off x="2435290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ㄹ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20" name="순서도: 대체 처리 19"/>
              <p:cNvSpPr/>
              <p:nvPr/>
            </p:nvSpPr>
            <p:spPr>
              <a:xfrm>
                <a:off x="3116425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</p:grpSp>
        <p:grpSp>
          <p:nvGrpSpPr>
            <p:cNvPr id="10" name="그룹 35"/>
            <p:cNvGrpSpPr/>
            <p:nvPr/>
          </p:nvGrpSpPr>
          <p:grpSpPr>
            <a:xfrm>
              <a:off x="-1912776" y="5393094"/>
              <a:ext cx="3405673" cy="653143"/>
              <a:chOff x="391886" y="2696547"/>
              <a:chExt cx="3405673" cy="653143"/>
            </a:xfrm>
          </p:grpSpPr>
          <p:sp>
            <p:nvSpPr>
              <p:cNvPr id="11" name="순서도: 대체 처리 10"/>
              <p:cNvSpPr/>
              <p:nvPr/>
            </p:nvSpPr>
            <p:spPr>
              <a:xfrm>
                <a:off x="391886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ABC</a:t>
                </a:r>
                <a:endParaRPr lang="ko-KR" altLang="en-US" sz="20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12" name="순서도: 대체 처리 11"/>
              <p:cNvSpPr/>
              <p:nvPr/>
            </p:nvSpPr>
            <p:spPr>
              <a:xfrm>
                <a:off x="1073020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쌍자음</a:t>
                </a:r>
                <a:endParaRPr lang="ko-KR" altLang="en-US" sz="1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13" name="순서도: 대체 처리 12"/>
              <p:cNvSpPr/>
              <p:nvPr/>
            </p:nvSpPr>
            <p:spPr>
              <a:xfrm>
                <a:off x="1754156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14" name="순서도: 대체 처리 13"/>
              <p:cNvSpPr/>
              <p:nvPr/>
            </p:nvSpPr>
            <p:spPr>
              <a:xfrm>
                <a:off x="2435290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15" name="순서도: 대체 처리 14"/>
              <p:cNvSpPr/>
              <p:nvPr/>
            </p:nvSpPr>
            <p:spPr>
              <a:xfrm>
                <a:off x="3116425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</p:grpSp>
      </p:grpSp>
      <p:grpSp>
        <p:nvGrpSpPr>
          <p:cNvPr id="31" name="그룹 31"/>
          <p:cNvGrpSpPr/>
          <p:nvPr/>
        </p:nvGrpSpPr>
        <p:grpSpPr>
          <a:xfrm>
            <a:off x="3892032" y="3741575"/>
            <a:ext cx="1198391" cy="1623527"/>
            <a:chOff x="1026368" y="1156996"/>
            <a:chExt cx="3629608" cy="4917233"/>
          </a:xfrm>
          <a:solidFill>
            <a:srgbClr val="FFCC99"/>
          </a:solidFill>
        </p:grpSpPr>
        <p:sp>
          <p:nvSpPr>
            <p:cNvPr id="33" name="모서리가 둥근 직사각형 32"/>
            <p:cNvSpPr/>
            <p:nvPr/>
          </p:nvSpPr>
          <p:spPr>
            <a:xfrm>
              <a:off x="3256384" y="1156996"/>
              <a:ext cx="718457" cy="3303037"/>
            </a:xfrm>
            <a:prstGeom prst="roundRect">
              <a:avLst>
                <a:gd name="adj" fmla="val 43940"/>
              </a:avLst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2537925" y="2777820"/>
              <a:ext cx="778675" cy="1440379"/>
            </a:xfrm>
            <a:prstGeom prst="roundRect">
              <a:avLst>
                <a:gd name="adj" fmla="val 43940"/>
              </a:avLst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819470" y="2957805"/>
              <a:ext cx="718457" cy="1539551"/>
            </a:xfrm>
            <a:prstGeom prst="roundRect">
              <a:avLst>
                <a:gd name="adj" fmla="val 43940"/>
              </a:avLst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1101013" y="2957805"/>
              <a:ext cx="718457" cy="1539551"/>
            </a:xfrm>
            <a:prstGeom prst="roundRect">
              <a:avLst>
                <a:gd name="adj" fmla="val 43940"/>
              </a:avLst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 rot="1635253">
              <a:off x="3937519" y="3545634"/>
              <a:ext cx="718457" cy="1539551"/>
            </a:xfrm>
            <a:prstGeom prst="roundRect">
              <a:avLst>
                <a:gd name="adj" fmla="val 43940"/>
              </a:avLst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1026368" y="3368352"/>
              <a:ext cx="3153747" cy="2705877"/>
            </a:xfrm>
            <a:prstGeom prst="ellipse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제목 1"/>
          <p:cNvSpPr txBox="1">
            <a:spLocks/>
          </p:cNvSpPr>
          <p:nvPr/>
        </p:nvSpPr>
        <p:spPr>
          <a:xfrm>
            <a:off x="4067175" y="1066800"/>
            <a:ext cx="1009650" cy="91151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ko-KR" altLang="en-US" sz="8000" dirty="0" err="1" smtClean="0">
                <a:latin typeface="HY견명조" pitchFamily="18" charset="-127"/>
                <a:ea typeface="HY견명조" pitchFamily="18" charset="-127"/>
                <a:cs typeface="Courier New" pitchFamily="49" charset="0"/>
              </a:rPr>
              <a:t>ㅅ</a:t>
            </a:r>
            <a:endParaRPr lang="ko-KR" altLang="en-US" sz="8000" dirty="0">
              <a:latin typeface="HY견명조" pitchFamily="18" charset="-127"/>
              <a:ea typeface="HY견명조" pitchFamily="18" charset="-127"/>
              <a:cs typeface="Courier New" pitchFamily="49" charset="0"/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4057650" y="1466850"/>
            <a:ext cx="1009650" cy="91151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ko-KR" altLang="en-US" sz="8000" dirty="0" err="1" smtClean="0">
                <a:latin typeface="HY견명조" pitchFamily="18" charset="-127"/>
                <a:ea typeface="HY견명조" pitchFamily="18" charset="-127"/>
                <a:cs typeface="Courier New" pitchFamily="49" charset="0"/>
              </a:rPr>
              <a:t>ㅜ</a:t>
            </a:r>
            <a:endParaRPr lang="ko-KR" altLang="en-US" sz="8000" dirty="0">
              <a:latin typeface="HY견명조" pitchFamily="18" charset="-127"/>
              <a:ea typeface="HY견명조" pitchFamily="18" charset="-127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4.16667E-6 0.17917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0"/>
            <a:ext cx="9144000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Virtual finger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grpSp>
        <p:nvGrpSpPr>
          <p:cNvPr id="3" name="그룹 15"/>
          <p:cNvGrpSpPr/>
          <p:nvPr/>
        </p:nvGrpSpPr>
        <p:grpSpPr>
          <a:xfrm>
            <a:off x="-1188290" y="6300792"/>
            <a:ext cx="12041683" cy="576064"/>
            <a:chOff x="-1188290" y="6291267"/>
            <a:chExt cx="12041683" cy="576064"/>
          </a:xfrm>
        </p:grpSpPr>
        <p:pic>
          <p:nvPicPr>
            <p:cNvPr id="4" name="Picture 2" descr="D:\worldfriends_IT_lecture\korea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188290" y="6319292"/>
              <a:ext cx="6048322" cy="538708"/>
            </a:xfrm>
            <a:prstGeom prst="rect">
              <a:avLst/>
            </a:prstGeom>
            <a:noFill/>
          </p:spPr>
        </p:pic>
        <p:pic>
          <p:nvPicPr>
            <p:cNvPr id="5" name="Picture 3" descr="D:\worldfriends_IT_lecture\uzbe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0032" y="6291267"/>
              <a:ext cx="5993361" cy="576064"/>
            </a:xfrm>
            <a:prstGeom prst="rect">
              <a:avLst/>
            </a:prstGeom>
            <a:noFill/>
          </p:spPr>
        </p:pic>
      </p:grpSp>
      <p:grpSp>
        <p:nvGrpSpPr>
          <p:cNvPr id="6" name="그룹 5"/>
          <p:cNvGrpSpPr/>
          <p:nvPr/>
        </p:nvGrpSpPr>
        <p:grpSpPr>
          <a:xfrm>
            <a:off x="2948473" y="2668556"/>
            <a:ext cx="3405673" cy="2603241"/>
            <a:chOff x="-1912776" y="3442996"/>
            <a:chExt cx="3405673" cy="2603241"/>
          </a:xfrm>
        </p:grpSpPr>
        <p:grpSp>
          <p:nvGrpSpPr>
            <p:cNvPr id="7" name="그룹 22"/>
            <p:cNvGrpSpPr/>
            <p:nvPr/>
          </p:nvGrpSpPr>
          <p:grpSpPr>
            <a:xfrm>
              <a:off x="-1912776" y="3442996"/>
              <a:ext cx="3405673" cy="653143"/>
              <a:chOff x="391886" y="2696547"/>
              <a:chExt cx="3405673" cy="653143"/>
            </a:xfrm>
          </p:grpSpPr>
          <p:sp>
            <p:nvSpPr>
              <p:cNvPr id="26" name="순서도: 대체 처리 25"/>
              <p:cNvSpPr/>
              <p:nvPr/>
            </p:nvSpPr>
            <p:spPr>
              <a:xfrm>
                <a:off x="391886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ㅣ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27" name="순서도: 대체 처리 26"/>
              <p:cNvSpPr/>
              <p:nvPr/>
            </p:nvSpPr>
            <p:spPr>
              <a:xfrm>
                <a:off x="1073020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ㅂ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28" name="순서도: 대체 처리 27"/>
              <p:cNvSpPr/>
              <p:nvPr/>
            </p:nvSpPr>
            <p:spPr>
              <a:xfrm>
                <a:off x="1754156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ㅈ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29" name="순서도: 대체 처리 28"/>
              <p:cNvSpPr/>
              <p:nvPr/>
            </p:nvSpPr>
            <p:spPr>
              <a:xfrm>
                <a:off x="2435290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ㄷ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30" name="순서도: 대체 처리 29"/>
              <p:cNvSpPr/>
              <p:nvPr/>
            </p:nvSpPr>
            <p:spPr>
              <a:xfrm>
                <a:off x="3116425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←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</p:grpSp>
        <p:grpSp>
          <p:nvGrpSpPr>
            <p:cNvPr id="8" name="그룹 23"/>
            <p:cNvGrpSpPr/>
            <p:nvPr/>
          </p:nvGrpSpPr>
          <p:grpSpPr>
            <a:xfrm>
              <a:off x="-1912776" y="4096139"/>
              <a:ext cx="3405673" cy="653143"/>
              <a:chOff x="391886" y="2696547"/>
              <a:chExt cx="3405673" cy="653143"/>
            </a:xfrm>
          </p:grpSpPr>
          <p:sp>
            <p:nvSpPr>
              <p:cNvPr id="21" name="순서도: 대체 처리 20"/>
              <p:cNvSpPr/>
              <p:nvPr/>
            </p:nvSpPr>
            <p:spPr>
              <a:xfrm>
                <a:off x="391886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ㅡ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22" name="순서도: 대체 처리 21"/>
              <p:cNvSpPr/>
              <p:nvPr/>
            </p:nvSpPr>
            <p:spPr>
              <a:xfrm>
                <a:off x="1073020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ㄱ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23" name="순서도: 대체 처리 22"/>
              <p:cNvSpPr/>
              <p:nvPr/>
            </p:nvSpPr>
            <p:spPr>
              <a:xfrm>
                <a:off x="1754156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ㅅ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24" name="순서도: 대체 처리 23"/>
              <p:cNvSpPr/>
              <p:nvPr/>
            </p:nvSpPr>
            <p:spPr>
              <a:xfrm>
                <a:off x="2435290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ㅁ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25" name="순서도: 대체 처리 24"/>
              <p:cNvSpPr/>
              <p:nvPr/>
            </p:nvSpPr>
            <p:spPr>
              <a:xfrm>
                <a:off x="3116425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</p:grpSp>
        <p:grpSp>
          <p:nvGrpSpPr>
            <p:cNvPr id="9" name="그룹 29"/>
            <p:cNvGrpSpPr/>
            <p:nvPr/>
          </p:nvGrpSpPr>
          <p:grpSpPr>
            <a:xfrm>
              <a:off x="-1912776" y="4749282"/>
              <a:ext cx="3405673" cy="653143"/>
              <a:chOff x="391886" y="2696547"/>
              <a:chExt cx="3405673" cy="653143"/>
            </a:xfrm>
          </p:grpSpPr>
          <p:sp>
            <p:nvSpPr>
              <p:cNvPr id="16" name="순서도: 대체 처리 15"/>
              <p:cNvSpPr/>
              <p:nvPr/>
            </p:nvSpPr>
            <p:spPr>
              <a:xfrm>
                <a:off x="391886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●</a:t>
                </a:r>
                <a:endParaRPr lang="ko-KR" altLang="en-US" sz="10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17" name="순서도: 대체 처리 16"/>
              <p:cNvSpPr/>
              <p:nvPr/>
            </p:nvSpPr>
            <p:spPr>
              <a:xfrm>
                <a:off x="1073020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ㄴ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18" name="순서도: 대체 처리 17"/>
              <p:cNvSpPr/>
              <p:nvPr/>
            </p:nvSpPr>
            <p:spPr>
              <a:xfrm>
                <a:off x="1754156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ㅇ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19" name="순서도: 대체 처리 18"/>
              <p:cNvSpPr/>
              <p:nvPr/>
            </p:nvSpPr>
            <p:spPr>
              <a:xfrm>
                <a:off x="2435290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ㄹ</a:t>
                </a:r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20" name="순서도: 대체 처리 19"/>
              <p:cNvSpPr/>
              <p:nvPr/>
            </p:nvSpPr>
            <p:spPr>
              <a:xfrm>
                <a:off x="3116425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</p:grpSp>
        <p:grpSp>
          <p:nvGrpSpPr>
            <p:cNvPr id="10" name="그룹 35"/>
            <p:cNvGrpSpPr/>
            <p:nvPr/>
          </p:nvGrpSpPr>
          <p:grpSpPr>
            <a:xfrm>
              <a:off x="-1912776" y="5393094"/>
              <a:ext cx="3405673" cy="653143"/>
              <a:chOff x="391886" y="2696547"/>
              <a:chExt cx="3405673" cy="653143"/>
            </a:xfrm>
          </p:grpSpPr>
          <p:sp>
            <p:nvSpPr>
              <p:cNvPr id="11" name="순서도: 대체 처리 10"/>
              <p:cNvSpPr/>
              <p:nvPr/>
            </p:nvSpPr>
            <p:spPr>
              <a:xfrm>
                <a:off x="391886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ABC</a:t>
                </a:r>
                <a:endParaRPr lang="ko-KR" altLang="en-US" sz="20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12" name="순서도: 대체 처리 11"/>
              <p:cNvSpPr/>
              <p:nvPr/>
            </p:nvSpPr>
            <p:spPr>
              <a:xfrm>
                <a:off x="1073020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 smtClean="0">
                    <a:solidFill>
                      <a:schemeClr val="tx1"/>
                    </a:solidFill>
                    <a:latin typeface="a옛날목욕탕L" pitchFamily="18" charset="-127"/>
                    <a:ea typeface="a옛날목욕탕L" pitchFamily="18" charset="-127"/>
                  </a:rPr>
                  <a:t>쌍자음</a:t>
                </a:r>
                <a:endParaRPr lang="ko-KR" altLang="en-US" sz="1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13" name="순서도: 대체 처리 12"/>
              <p:cNvSpPr/>
              <p:nvPr/>
            </p:nvSpPr>
            <p:spPr>
              <a:xfrm>
                <a:off x="1754156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14" name="순서도: 대체 처리 13"/>
              <p:cNvSpPr/>
              <p:nvPr/>
            </p:nvSpPr>
            <p:spPr>
              <a:xfrm>
                <a:off x="2435290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15" name="순서도: 대체 처리 14"/>
              <p:cNvSpPr/>
              <p:nvPr/>
            </p:nvSpPr>
            <p:spPr>
              <a:xfrm>
                <a:off x="3116425" y="2696547"/>
                <a:ext cx="681134" cy="653143"/>
              </a:xfrm>
              <a:prstGeom prst="flowChartAlternate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400" dirty="0">
                  <a:solidFill>
                    <a:schemeClr val="tx1"/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</p:grpSp>
      </p:grpSp>
      <p:grpSp>
        <p:nvGrpSpPr>
          <p:cNvPr id="31" name="그룹 31"/>
          <p:cNvGrpSpPr/>
          <p:nvPr/>
        </p:nvGrpSpPr>
        <p:grpSpPr>
          <a:xfrm>
            <a:off x="3892032" y="3733801"/>
            <a:ext cx="1198391" cy="1631301"/>
            <a:chOff x="1026368" y="1133451"/>
            <a:chExt cx="3629608" cy="4940778"/>
          </a:xfrm>
          <a:solidFill>
            <a:srgbClr val="FFCC99"/>
          </a:solidFill>
        </p:grpSpPr>
        <p:sp>
          <p:nvSpPr>
            <p:cNvPr id="33" name="모서리가 둥근 직사각형 32"/>
            <p:cNvSpPr/>
            <p:nvPr/>
          </p:nvSpPr>
          <p:spPr>
            <a:xfrm>
              <a:off x="3256384" y="1156996"/>
              <a:ext cx="718457" cy="3303037"/>
            </a:xfrm>
            <a:prstGeom prst="roundRect">
              <a:avLst>
                <a:gd name="adj" fmla="val 43940"/>
              </a:avLst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2537925" y="1133451"/>
              <a:ext cx="720975" cy="2825113"/>
            </a:xfrm>
            <a:prstGeom prst="roundRect">
              <a:avLst>
                <a:gd name="adj" fmla="val 43940"/>
              </a:avLst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819470" y="2957805"/>
              <a:ext cx="718457" cy="1539551"/>
            </a:xfrm>
            <a:prstGeom prst="roundRect">
              <a:avLst>
                <a:gd name="adj" fmla="val 43940"/>
              </a:avLst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1101013" y="2957805"/>
              <a:ext cx="718457" cy="1539551"/>
            </a:xfrm>
            <a:prstGeom prst="roundRect">
              <a:avLst>
                <a:gd name="adj" fmla="val 43940"/>
              </a:avLst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 rot="1635253">
              <a:off x="3937519" y="3545634"/>
              <a:ext cx="718457" cy="1539551"/>
            </a:xfrm>
            <a:prstGeom prst="roundRect">
              <a:avLst>
                <a:gd name="adj" fmla="val 43940"/>
              </a:avLst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1026368" y="3368352"/>
              <a:ext cx="3153747" cy="2705877"/>
            </a:xfrm>
            <a:prstGeom prst="ellipse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제목 1"/>
          <p:cNvSpPr txBox="1">
            <a:spLocks/>
          </p:cNvSpPr>
          <p:nvPr/>
        </p:nvSpPr>
        <p:spPr>
          <a:xfrm>
            <a:off x="4067175" y="1066800"/>
            <a:ext cx="1009650" cy="91151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ko-KR" altLang="en-US" sz="8000" dirty="0" err="1" smtClean="0">
                <a:latin typeface="HY견명조" pitchFamily="18" charset="-127"/>
                <a:ea typeface="HY견명조" pitchFamily="18" charset="-127"/>
                <a:cs typeface="Courier New" pitchFamily="49" charset="0"/>
              </a:rPr>
              <a:t>ㅅ</a:t>
            </a:r>
            <a:endParaRPr lang="ko-KR" altLang="en-US" sz="8000" dirty="0">
              <a:latin typeface="HY견명조" pitchFamily="18" charset="-127"/>
              <a:ea typeface="HY견명조" pitchFamily="18" charset="-127"/>
              <a:cs typeface="Courier New" pitchFamily="49" charset="0"/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4057650" y="1466850"/>
            <a:ext cx="1009650" cy="91151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ko-KR" altLang="en-US" sz="8000" dirty="0" err="1" smtClean="0">
                <a:latin typeface="HY견명조" pitchFamily="18" charset="-127"/>
                <a:ea typeface="HY견명조" pitchFamily="18" charset="-127"/>
                <a:cs typeface="Courier New" pitchFamily="49" charset="0"/>
              </a:rPr>
              <a:t>ㅠ</a:t>
            </a:r>
            <a:endParaRPr lang="ko-KR" altLang="en-US" sz="8000" dirty="0">
              <a:latin typeface="HY견명조" pitchFamily="18" charset="-127"/>
              <a:ea typeface="HY견명조" pitchFamily="18" charset="-127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4.16667E-6 0.17917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1906"/>
            <a:ext cx="9173396" cy="68360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61600" y="148096"/>
            <a:ext cx="6620799" cy="14575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8679" y="1804778"/>
            <a:ext cx="7106642" cy="1829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94181" y="3944203"/>
            <a:ext cx="6066151" cy="95135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07298" y="1035698"/>
            <a:ext cx="3629608" cy="4945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3049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5"/>
          <p:cNvGrpSpPr/>
          <p:nvPr/>
        </p:nvGrpSpPr>
        <p:grpSpPr>
          <a:xfrm>
            <a:off x="-1188290" y="6300792"/>
            <a:ext cx="12041683" cy="576064"/>
            <a:chOff x="-1188290" y="6291267"/>
            <a:chExt cx="12041683" cy="576064"/>
          </a:xfrm>
        </p:grpSpPr>
        <p:pic>
          <p:nvPicPr>
            <p:cNvPr id="3" name="Picture 2" descr="D:\worldfriends_IT_lecture\korea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188290" y="6319292"/>
              <a:ext cx="6048322" cy="538708"/>
            </a:xfrm>
            <a:prstGeom prst="rect">
              <a:avLst/>
            </a:prstGeom>
            <a:noFill/>
          </p:spPr>
        </p:pic>
        <p:pic>
          <p:nvPicPr>
            <p:cNvPr id="4" name="Picture 3" descr="D:\worldfriends_IT_lecture\uzbe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0032" y="6291267"/>
              <a:ext cx="5993361" cy="576064"/>
            </a:xfrm>
            <a:prstGeom prst="rect">
              <a:avLst/>
            </a:prstGeom>
            <a:noFill/>
          </p:spPr>
        </p:pic>
      </p:grpSp>
      <p:sp>
        <p:nvSpPr>
          <p:cNvPr id="5" name="제목 1"/>
          <p:cNvSpPr txBox="1">
            <a:spLocks/>
          </p:cNvSpPr>
          <p:nvPr/>
        </p:nvSpPr>
        <p:spPr>
          <a:xfrm>
            <a:off x="0" y="314325"/>
            <a:ext cx="9144000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Solving the problems faster…?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pic>
        <p:nvPicPr>
          <p:cNvPr id="4097" name="Picture 1" descr="C:\Users\snote\AppData\Local\Microsoft\Windows\INetCache\IE\6G4JJVGS\8df426b9e949eeba_l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28925" y="1326270"/>
            <a:ext cx="3371850" cy="4145843"/>
          </a:xfrm>
          <a:prstGeom prst="rect">
            <a:avLst/>
          </a:prstGeom>
          <a:noFill/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0" y="5457825"/>
            <a:ext cx="9144000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So many information by inventing of smart phone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5"/>
          <p:cNvGrpSpPr/>
          <p:nvPr/>
        </p:nvGrpSpPr>
        <p:grpSpPr>
          <a:xfrm>
            <a:off x="-1188290" y="6300792"/>
            <a:ext cx="12041683" cy="576064"/>
            <a:chOff x="-1188290" y="6291267"/>
            <a:chExt cx="12041683" cy="576064"/>
          </a:xfrm>
        </p:grpSpPr>
        <p:pic>
          <p:nvPicPr>
            <p:cNvPr id="3" name="Picture 2" descr="D:\worldfriends_IT_lecture\korea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188290" y="6319292"/>
              <a:ext cx="6048322" cy="538708"/>
            </a:xfrm>
            <a:prstGeom prst="rect">
              <a:avLst/>
            </a:prstGeom>
            <a:noFill/>
          </p:spPr>
        </p:pic>
        <p:pic>
          <p:nvPicPr>
            <p:cNvPr id="4" name="Picture 3" descr="D:\worldfriends_IT_lecture\uzbe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0032" y="6291267"/>
              <a:ext cx="5993361" cy="576064"/>
            </a:xfrm>
            <a:prstGeom prst="rect">
              <a:avLst/>
            </a:prstGeom>
            <a:noFill/>
          </p:spPr>
        </p:pic>
      </p:grpSp>
      <p:sp>
        <p:nvSpPr>
          <p:cNvPr id="5" name="제목 1"/>
          <p:cNvSpPr txBox="1">
            <a:spLocks/>
          </p:cNvSpPr>
          <p:nvPr/>
        </p:nvSpPr>
        <p:spPr>
          <a:xfrm>
            <a:off x="0" y="3638550"/>
            <a:ext cx="9144000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Defining the problem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0" y="1895475"/>
            <a:ext cx="9144000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Solving the problems faster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0" y="2790825"/>
            <a:ext cx="9144000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err="1" smtClean="0"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vs</a:t>
            </a:r>
            <a:endParaRPr lang="ko-KR" altLang="en-US" sz="4400" dirty="0"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0" y="3638550"/>
            <a:ext cx="9144000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smtClean="0">
                <a:solidFill>
                  <a:srgbClr val="FF0000"/>
                </a:solidFill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Defining the </a:t>
            </a:r>
            <a:r>
              <a:rPr lang="en-US" altLang="ko-KR" sz="4400" dirty="0" smtClean="0">
                <a:solidFill>
                  <a:srgbClr val="FF0000"/>
                </a:solidFill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problem </a:t>
            </a:r>
            <a:endParaRPr lang="ko-KR" altLang="en-US" sz="4400" dirty="0">
              <a:solidFill>
                <a:srgbClr val="FF0000"/>
              </a:solidFill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0" y="4419600"/>
            <a:ext cx="9144000" cy="85436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ko-KR" sz="4400" dirty="0" smtClean="0">
                <a:solidFill>
                  <a:srgbClr val="FF0000"/>
                </a:solidFill>
                <a:latin typeface="a옛날목욕탕L" pitchFamily="18" charset="-127"/>
                <a:ea typeface="a옛날목욕탕L" pitchFamily="18" charset="-127"/>
                <a:cs typeface="Courier New" pitchFamily="49" charset="0"/>
              </a:rPr>
              <a:t>Only human can do</a:t>
            </a:r>
            <a:endParaRPr lang="ko-KR" altLang="en-US" sz="4400" dirty="0">
              <a:solidFill>
                <a:srgbClr val="FF0000"/>
              </a:solidFill>
              <a:latin typeface="a옛날목욕탕L" pitchFamily="18" charset="-127"/>
              <a:ea typeface="a옛날목욕탕L" pitchFamily="18" charset="-127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5"/>
          <p:cNvGrpSpPr/>
          <p:nvPr/>
        </p:nvGrpSpPr>
        <p:grpSpPr>
          <a:xfrm>
            <a:off x="-1188290" y="6300792"/>
            <a:ext cx="12041683" cy="576064"/>
            <a:chOff x="-1188290" y="6291267"/>
            <a:chExt cx="12041683" cy="576064"/>
          </a:xfrm>
        </p:grpSpPr>
        <p:pic>
          <p:nvPicPr>
            <p:cNvPr id="3" name="Picture 2" descr="D:\worldfriends_IT_lecture\korea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188290" y="6319292"/>
              <a:ext cx="6048322" cy="538708"/>
            </a:xfrm>
            <a:prstGeom prst="rect">
              <a:avLst/>
            </a:prstGeom>
            <a:noFill/>
          </p:spPr>
        </p:pic>
        <p:pic>
          <p:nvPicPr>
            <p:cNvPr id="4" name="Picture 3" descr="D:\worldfriends_IT_lecture\uzbek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60032" y="6291267"/>
              <a:ext cx="5993361" cy="57606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xmlns="" val="135166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9040"/>
            <a:ext cx="9156086" cy="684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5413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873"/>
            <a:ext cx="9135406" cy="68644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5178" y="3749831"/>
            <a:ext cx="8373644" cy="15146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8010" y="639824"/>
            <a:ext cx="8008195" cy="5099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8954" y="653472"/>
            <a:ext cx="7944454" cy="511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3977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292"/>
            <a:ext cx="9144000" cy="686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9940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18061"/>
            <a:ext cx="9168209" cy="683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770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875</TotalTime>
  <Words>220</Words>
  <Application>Microsoft Office PowerPoint</Application>
  <PresentationFormat>화면 슬라이드 쇼(4:3)</PresentationFormat>
  <Paragraphs>104</Paragraphs>
  <Slides>52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3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unist2</dc:creator>
  <cp:lastModifiedBy>snote</cp:lastModifiedBy>
  <cp:revision>92</cp:revision>
  <dcterms:created xsi:type="dcterms:W3CDTF">2016-08-21T20:35:03Z</dcterms:created>
  <dcterms:modified xsi:type="dcterms:W3CDTF">2016-08-24T05:34:33Z</dcterms:modified>
</cp:coreProperties>
</file>